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7" r:id="rId10"/>
    <p:sldId id="270" r:id="rId11"/>
    <p:sldId id="275" r:id="rId12"/>
    <p:sldId id="266" r:id="rId13"/>
    <p:sldId id="263" r:id="rId14"/>
    <p:sldId id="264" r:id="rId15"/>
    <p:sldId id="268" r:id="rId16"/>
    <p:sldId id="271" r:id="rId17"/>
    <p:sldId id="272" r:id="rId18"/>
    <p:sldId id="273" r:id="rId19"/>
    <p:sldId id="274" r:id="rId20"/>
    <p:sldId id="269" r:id="rId2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9A22B-5361-440C-ABC0-CD47F5FB9A17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419"/>
        </a:p>
      </dgm:t>
    </dgm:pt>
    <dgm:pt modelId="{06F31901-2C5A-4B3C-9A43-0484417D8701}">
      <dgm:prSet phldrT="[Texto]"/>
      <dgm:spPr/>
      <dgm:t>
        <a:bodyPr/>
        <a:lstStyle/>
        <a:p>
          <a:r>
            <a:rPr lang="es-419" dirty="0" smtClean="0"/>
            <a:t>Eficacia y eficiencia de la compra pública</a:t>
          </a:r>
          <a:endParaRPr lang="es-419" dirty="0"/>
        </a:p>
      </dgm:t>
    </dgm:pt>
    <dgm:pt modelId="{8AA20FEB-CAAC-4BA1-AC4D-6B908908DF06}" type="parTrans" cxnId="{063F6BAC-550B-4A74-B4D5-D9870053F628}">
      <dgm:prSet/>
      <dgm:spPr/>
      <dgm:t>
        <a:bodyPr/>
        <a:lstStyle/>
        <a:p>
          <a:endParaRPr lang="es-419"/>
        </a:p>
      </dgm:t>
    </dgm:pt>
    <dgm:pt modelId="{E8388694-0085-4276-AE73-EFD211D566C0}" type="sibTrans" cxnId="{063F6BAC-550B-4A74-B4D5-D9870053F628}">
      <dgm:prSet/>
      <dgm:spPr/>
      <dgm:t>
        <a:bodyPr/>
        <a:lstStyle/>
        <a:p>
          <a:endParaRPr lang="es-419"/>
        </a:p>
      </dgm:t>
    </dgm:pt>
    <dgm:pt modelId="{EA33C8FF-50EC-42DA-BFBA-8702CDCA1AB5}">
      <dgm:prSet phldrT="[Texto]"/>
      <dgm:spPr/>
      <dgm:t>
        <a:bodyPr/>
        <a:lstStyle/>
        <a:p>
          <a:r>
            <a:rPr lang="es-419" dirty="0" smtClean="0"/>
            <a:t>Rendición de cuentas sobre las actividades realizadas para la compra pública</a:t>
          </a:r>
          <a:endParaRPr lang="es-419" dirty="0"/>
        </a:p>
      </dgm:t>
    </dgm:pt>
    <dgm:pt modelId="{24B436C7-DAD3-475F-BBA2-F1D33D7D3F76}" type="parTrans" cxnId="{3A789137-715E-4BC6-B44B-3BEB99281D5C}">
      <dgm:prSet/>
      <dgm:spPr/>
      <dgm:t>
        <a:bodyPr/>
        <a:lstStyle/>
        <a:p>
          <a:endParaRPr lang="es-419"/>
        </a:p>
      </dgm:t>
    </dgm:pt>
    <dgm:pt modelId="{1F312A45-EE87-4C25-BE62-989D092D0F91}" type="sibTrans" cxnId="{3A789137-715E-4BC6-B44B-3BEB99281D5C}">
      <dgm:prSet/>
      <dgm:spPr/>
      <dgm:t>
        <a:bodyPr/>
        <a:lstStyle/>
        <a:p>
          <a:endParaRPr lang="es-419"/>
        </a:p>
      </dgm:t>
    </dgm:pt>
    <dgm:pt modelId="{614390B1-4303-4909-9BD6-432279E8D334}" type="pres">
      <dgm:prSet presAssocID="{68F9A22B-5361-440C-ABC0-CD47F5FB9A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823F8F-03A5-499F-8A78-07486B3CD818}" type="pres">
      <dgm:prSet presAssocID="{06F31901-2C5A-4B3C-9A43-0484417D870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055BEA6-DDFB-45D7-9D05-6178C83A7228}" type="pres">
      <dgm:prSet presAssocID="{EA33C8FF-50EC-42DA-BFBA-8702CDCA1AB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5CA5BB5A-8D68-4945-970A-69AF12B297CD}" type="presOf" srcId="{EA33C8FF-50EC-42DA-BFBA-8702CDCA1AB5}" destId="{F055BEA6-DDFB-45D7-9D05-6178C83A7228}" srcOrd="0" destOrd="0" presId="urn:microsoft.com/office/officeart/2005/8/layout/arrow5"/>
    <dgm:cxn modelId="{B397CFEF-A8E4-43A8-BFA3-196F2E39B72E}" type="presOf" srcId="{06F31901-2C5A-4B3C-9A43-0484417D8701}" destId="{F5823F8F-03A5-499F-8A78-07486B3CD818}" srcOrd="0" destOrd="0" presId="urn:microsoft.com/office/officeart/2005/8/layout/arrow5"/>
    <dgm:cxn modelId="{EE4CF5F1-1063-4CA7-A426-BCF0E8411CE2}" type="presOf" srcId="{68F9A22B-5361-440C-ABC0-CD47F5FB9A17}" destId="{614390B1-4303-4909-9BD6-432279E8D334}" srcOrd="0" destOrd="0" presId="urn:microsoft.com/office/officeart/2005/8/layout/arrow5"/>
    <dgm:cxn modelId="{3A789137-715E-4BC6-B44B-3BEB99281D5C}" srcId="{68F9A22B-5361-440C-ABC0-CD47F5FB9A17}" destId="{EA33C8FF-50EC-42DA-BFBA-8702CDCA1AB5}" srcOrd="1" destOrd="0" parTransId="{24B436C7-DAD3-475F-BBA2-F1D33D7D3F76}" sibTransId="{1F312A45-EE87-4C25-BE62-989D092D0F91}"/>
    <dgm:cxn modelId="{063F6BAC-550B-4A74-B4D5-D9870053F628}" srcId="{68F9A22B-5361-440C-ABC0-CD47F5FB9A17}" destId="{06F31901-2C5A-4B3C-9A43-0484417D8701}" srcOrd="0" destOrd="0" parTransId="{8AA20FEB-CAAC-4BA1-AC4D-6B908908DF06}" sibTransId="{E8388694-0085-4276-AE73-EFD211D566C0}"/>
    <dgm:cxn modelId="{834CD385-DB2A-478C-BF0F-95EAC360A55B}" type="presParOf" srcId="{614390B1-4303-4909-9BD6-432279E8D334}" destId="{F5823F8F-03A5-499F-8A78-07486B3CD818}" srcOrd="0" destOrd="0" presId="urn:microsoft.com/office/officeart/2005/8/layout/arrow5"/>
    <dgm:cxn modelId="{E9E5D260-7049-4024-A03A-86A0A617FF94}" type="presParOf" srcId="{614390B1-4303-4909-9BD6-432279E8D334}" destId="{F055BEA6-DDFB-45D7-9D05-6178C83A722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F29A20-6AF3-4FD1-91FB-36A8A399EFE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419"/>
        </a:p>
      </dgm:t>
    </dgm:pt>
    <dgm:pt modelId="{B479A728-17B5-410D-B08D-5B48CD84C7C4}">
      <dgm:prSet phldrT="[Texto]" phldr="1"/>
      <dgm:spPr/>
      <dgm:t>
        <a:bodyPr/>
        <a:lstStyle/>
        <a:p>
          <a:endParaRPr lang="es-419"/>
        </a:p>
      </dgm:t>
    </dgm:pt>
    <dgm:pt modelId="{DFBEB810-81E3-44D1-A567-84DEA59E8DDD}" type="parTrans" cxnId="{61447E65-5F0F-47A2-BF7A-E75EF2C4B11C}">
      <dgm:prSet/>
      <dgm:spPr/>
      <dgm:t>
        <a:bodyPr/>
        <a:lstStyle/>
        <a:p>
          <a:endParaRPr lang="es-419"/>
        </a:p>
      </dgm:t>
    </dgm:pt>
    <dgm:pt modelId="{E8E624F5-D592-4674-89B4-124F599F81E9}" type="sibTrans" cxnId="{61447E65-5F0F-47A2-BF7A-E75EF2C4B11C}">
      <dgm:prSet/>
      <dgm:spPr/>
      <dgm:t>
        <a:bodyPr/>
        <a:lstStyle/>
        <a:p>
          <a:endParaRPr lang="es-419"/>
        </a:p>
      </dgm:t>
    </dgm:pt>
    <dgm:pt modelId="{2610CC2D-10F8-4162-89CC-79F1F9330B66}">
      <dgm:prSet phldrT="[Texto]" phldr="1"/>
      <dgm:spPr/>
      <dgm:t>
        <a:bodyPr/>
        <a:lstStyle/>
        <a:p>
          <a:endParaRPr lang="es-419"/>
        </a:p>
      </dgm:t>
    </dgm:pt>
    <dgm:pt modelId="{94C99878-5243-4090-8D36-09A717682788}" type="parTrans" cxnId="{6126028F-60DC-4136-BDFD-32CE6C849BC2}">
      <dgm:prSet/>
      <dgm:spPr/>
      <dgm:t>
        <a:bodyPr/>
        <a:lstStyle/>
        <a:p>
          <a:endParaRPr lang="es-419"/>
        </a:p>
      </dgm:t>
    </dgm:pt>
    <dgm:pt modelId="{39BE0261-B164-4A4A-A9B5-3FE57CEBD078}" type="sibTrans" cxnId="{6126028F-60DC-4136-BDFD-32CE6C849BC2}">
      <dgm:prSet/>
      <dgm:spPr/>
      <dgm:t>
        <a:bodyPr/>
        <a:lstStyle/>
        <a:p>
          <a:endParaRPr lang="es-419"/>
        </a:p>
      </dgm:t>
    </dgm:pt>
    <dgm:pt modelId="{16EB8154-F12E-425B-836B-95FA9916BD4E}">
      <dgm:prSet phldrT="[Texto]" phldr="1"/>
      <dgm:spPr/>
      <dgm:t>
        <a:bodyPr/>
        <a:lstStyle/>
        <a:p>
          <a:endParaRPr lang="es-419"/>
        </a:p>
      </dgm:t>
    </dgm:pt>
    <dgm:pt modelId="{D57EDF20-ADB6-451E-B305-289506759ED5}" type="parTrans" cxnId="{A3D594C9-9E61-4E41-B439-D691AABF9585}">
      <dgm:prSet/>
      <dgm:spPr/>
      <dgm:t>
        <a:bodyPr/>
        <a:lstStyle/>
        <a:p>
          <a:endParaRPr lang="es-419"/>
        </a:p>
      </dgm:t>
    </dgm:pt>
    <dgm:pt modelId="{B4D3F7A6-8E44-4D46-A65A-957BE9BF5040}" type="sibTrans" cxnId="{A3D594C9-9E61-4E41-B439-D691AABF9585}">
      <dgm:prSet/>
      <dgm:spPr/>
      <dgm:t>
        <a:bodyPr/>
        <a:lstStyle/>
        <a:p>
          <a:endParaRPr lang="es-419"/>
        </a:p>
      </dgm:t>
    </dgm:pt>
    <dgm:pt modelId="{02523B0A-691B-4F8B-93EA-36B5CD2A7511}">
      <dgm:prSet phldrT="[Texto]" phldr="1"/>
      <dgm:spPr/>
      <dgm:t>
        <a:bodyPr/>
        <a:lstStyle/>
        <a:p>
          <a:endParaRPr lang="es-419"/>
        </a:p>
      </dgm:t>
    </dgm:pt>
    <dgm:pt modelId="{8EF67EB5-BE8F-4C7D-9439-0E6975FEABE7}" type="parTrans" cxnId="{D81E51EA-8479-4005-9721-0AFBFD4856E8}">
      <dgm:prSet/>
      <dgm:spPr/>
      <dgm:t>
        <a:bodyPr/>
        <a:lstStyle/>
        <a:p>
          <a:endParaRPr lang="es-419"/>
        </a:p>
      </dgm:t>
    </dgm:pt>
    <dgm:pt modelId="{88CB61A9-8EFA-4885-975F-9BA0398693DB}" type="sibTrans" cxnId="{D81E51EA-8479-4005-9721-0AFBFD4856E8}">
      <dgm:prSet/>
      <dgm:spPr/>
      <dgm:t>
        <a:bodyPr/>
        <a:lstStyle/>
        <a:p>
          <a:endParaRPr lang="es-419"/>
        </a:p>
      </dgm:t>
    </dgm:pt>
    <dgm:pt modelId="{A40464D7-2BB0-45B5-8BCC-AD6AB9CC8DEE}" type="pres">
      <dgm:prSet presAssocID="{94F29A20-6AF3-4FD1-91FB-36A8A399EF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5AEC0D-E07D-4391-BBD6-52A136CC098C}" type="pres">
      <dgm:prSet presAssocID="{94F29A20-6AF3-4FD1-91FB-36A8A399EFED}" presName="ellipse" presStyleLbl="trBgShp" presStyleIdx="0" presStyleCnt="1"/>
      <dgm:spPr/>
    </dgm:pt>
    <dgm:pt modelId="{98F651BB-5CD4-4767-8F2D-2731AABB42A9}" type="pres">
      <dgm:prSet presAssocID="{94F29A20-6AF3-4FD1-91FB-36A8A399EFED}" presName="arrow1" presStyleLbl="fgShp" presStyleIdx="0" presStyleCnt="1"/>
      <dgm:spPr/>
    </dgm:pt>
    <dgm:pt modelId="{79936BE6-C7A1-4C08-A0F3-C33F1AAEF0E0}" type="pres">
      <dgm:prSet presAssocID="{94F29A20-6AF3-4FD1-91FB-36A8A399EF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90E387-2E52-4755-9E7F-50499E5778A9}" type="pres">
      <dgm:prSet presAssocID="{2610CC2D-10F8-4162-89CC-79F1F9330B6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461FE1-AF60-4209-8E01-ABDA30C11C1A}" type="pres">
      <dgm:prSet presAssocID="{16EB8154-F12E-425B-836B-95FA9916BD4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79009-C635-40A8-A53B-CC6B06E49860}" type="pres">
      <dgm:prSet presAssocID="{02523B0A-691B-4F8B-93EA-36B5CD2A751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615341-0BD8-48D7-825F-DF49088F86E5}" type="pres">
      <dgm:prSet presAssocID="{94F29A20-6AF3-4FD1-91FB-36A8A399EFED}" presName="funnel" presStyleLbl="trAlignAcc1" presStyleIdx="0" presStyleCnt="1"/>
      <dgm:spPr/>
    </dgm:pt>
  </dgm:ptLst>
  <dgm:cxnLst>
    <dgm:cxn modelId="{6126028F-60DC-4136-BDFD-32CE6C849BC2}" srcId="{94F29A20-6AF3-4FD1-91FB-36A8A399EFED}" destId="{2610CC2D-10F8-4162-89CC-79F1F9330B66}" srcOrd="1" destOrd="0" parTransId="{94C99878-5243-4090-8D36-09A717682788}" sibTransId="{39BE0261-B164-4A4A-A9B5-3FE57CEBD078}"/>
    <dgm:cxn modelId="{0E717253-FE3D-4938-9277-A5C311E30544}" type="presOf" srcId="{16EB8154-F12E-425B-836B-95FA9916BD4E}" destId="{2D90E387-2E52-4755-9E7F-50499E5778A9}" srcOrd="0" destOrd="0" presId="urn:microsoft.com/office/officeart/2005/8/layout/funnel1"/>
    <dgm:cxn modelId="{61447E65-5F0F-47A2-BF7A-E75EF2C4B11C}" srcId="{94F29A20-6AF3-4FD1-91FB-36A8A399EFED}" destId="{B479A728-17B5-410D-B08D-5B48CD84C7C4}" srcOrd="0" destOrd="0" parTransId="{DFBEB810-81E3-44D1-A567-84DEA59E8DDD}" sibTransId="{E8E624F5-D592-4674-89B4-124F599F81E9}"/>
    <dgm:cxn modelId="{355420AD-F95A-474D-8439-F584C6FFA432}" type="presOf" srcId="{94F29A20-6AF3-4FD1-91FB-36A8A399EFED}" destId="{A40464D7-2BB0-45B5-8BCC-AD6AB9CC8DEE}" srcOrd="0" destOrd="0" presId="urn:microsoft.com/office/officeart/2005/8/layout/funnel1"/>
    <dgm:cxn modelId="{4745C63D-7BC5-4CC7-AF73-2E157B409475}" type="presOf" srcId="{02523B0A-691B-4F8B-93EA-36B5CD2A7511}" destId="{79936BE6-C7A1-4C08-A0F3-C33F1AAEF0E0}" srcOrd="0" destOrd="0" presId="urn:microsoft.com/office/officeart/2005/8/layout/funnel1"/>
    <dgm:cxn modelId="{A3D594C9-9E61-4E41-B439-D691AABF9585}" srcId="{94F29A20-6AF3-4FD1-91FB-36A8A399EFED}" destId="{16EB8154-F12E-425B-836B-95FA9916BD4E}" srcOrd="2" destOrd="0" parTransId="{D57EDF20-ADB6-451E-B305-289506759ED5}" sibTransId="{B4D3F7A6-8E44-4D46-A65A-957BE9BF5040}"/>
    <dgm:cxn modelId="{53F42851-8356-48A8-A4C1-FA56B7FAE549}" type="presOf" srcId="{2610CC2D-10F8-4162-89CC-79F1F9330B66}" destId="{76461FE1-AF60-4209-8E01-ABDA30C11C1A}" srcOrd="0" destOrd="0" presId="urn:microsoft.com/office/officeart/2005/8/layout/funnel1"/>
    <dgm:cxn modelId="{395B846B-7CA9-466E-9383-2FD39D577C82}" type="presOf" srcId="{B479A728-17B5-410D-B08D-5B48CD84C7C4}" destId="{3E879009-C635-40A8-A53B-CC6B06E49860}" srcOrd="0" destOrd="0" presId="urn:microsoft.com/office/officeart/2005/8/layout/funnel1"/>
    <dgm:cxn modelId="{D81E51EA-8479-4005-9721-0AFBFD4856E8}" srcId="{94F29A20-6AF3-4FD1-91FB-36A8A399EFED}" destId="{02523B0A-691B-4F8B-93EA-36B5CD2A7511}" srcOrd="3" destOrd="0" parTransId="{8EF67EB5-BE8F-4C7D-9439-0E6975FEABE7}" sibTransId="{88CB61A9-8EFA-4885-975F-9BA0398693DB}"/>
    <dgm:cxn modelId="{ACCD01CF-1BF7-4511-B2C4-1E12A2808E27}" type="presParOf" srcId="{A40464D7-2BB0-45B5-8BCC-AD6AB9CC8DEE}" destId="{FB5AEC0D-E07D-4391-BBD6-52A136CC098C}" srcOrd="0" destOrd="0" presId="urn:microsoft.com/office/officeart/2005/8/layout/funnel1"/>
    <dgm:cxn modelId="{6B21115F-4B34-4E15-A6D7-6933941EDC4A}" type="presParOf" srcId="{A40464D7-2BB0-45B5-8BCC-AD6AB9CC8DEE}" destId="{98F651BB-5CD4-4767-8F2D-2731AABB42A9}" srcOrd="1" destOrd="0" presId="urn:microsoft.com/office/officeart/2005/8/layout/funnel1"/>
    <dgm:cxn modelId="{7D1EA7F1-A8C9-4E64-896C-81E1DA584A09}" type="presParOf" srcId="{A40464D7-2BB0-45B5-8BCC-AD6AB9CC8DEE}" destId="{79936BE6-C7A1-4C08-A0F3-C33F1AAEF0E0}" srcOrd="2" destOrd="0" presId="urn:microsoft.com/office/officeart/2005/8/layout/funnel1"/>
    <dgm:cxn modelId="{98203AAC-928B-44B9-A9D6-F02AFAB036A0}" type="presParOf" srcId="{A40464D7-2BB0-45B5-8BCC-AD6AB9CC8DEE}" destId="{2D90E387-2E52-4755-9E7F-50499E5778A9}" srcOrd="3" destOrd="0" presId="urn:microsoft.com/office/officeart/2005/8/layout/funnel1"/>
    <dgm:cxn modelId="{2015D0FE-0D19-4620-B844-9CB817041A42}" type="presParOf" srcId="{A40464D7-2BB0-45B5-8BCC-AD6AB9CC8DEE}" destId="{76461FE1-AF60-4209-8E01-ABDA30C11C1A}" srcOrd="4" destOrd="0" presId="urn:microsoft.com/office/officeart/2005/8/layout/funnel1"/>
    <dgm:cxn modelId="{9045C034-259D-4069-83F6-42B25E9DA80D}" type="presParOf" srcId="{A40464D7-2BB0-45B5-8BCC-AD6AB9CC8DEE}" destId="{3E879009-C635-40A8-A53B-CC6B06E49860}" srcOrd="5" destOrd="0" presId="urn:microsoft.com/office/officeart/2005/8/layout/funnel1"/>
    <dgm:cxn modelId="{9BAFFB3D-188A-4D11-81FB-D78EC835B411}" type="presParOf" srcId="{A40464D7-2BB0-45B5-8BCC-AD6AB9CC8DEE}" destId="{40615341-0BD8-48D7-825F-DF49088F86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C50C7E-C86D-4A5D-907F-F4E37077FDF5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87424CFD-E2A5-4245-ACBF-A5B204D12220}">
      <dgm:prSet phldrT="[Texto]" custT="1"/>
      <dgm:spPr/>
      <dgm:t>
        <a:bodyPr/>
        <a:lstStyle/>
        <a:p>
          <a:r>
            <a:rPr lang="es-419" sz="1800" dirty="0" smtClean="0"/>
            <a:t>DISCUSIÓN COLECTIVA</a:t>
          </a:r>
          <a:endParaRPr lang="es-419" sz="1800" dirty="0"/>
        </a:p>
      </dgm:t>
    </dgm:pt>
    <dgm:pt modelId="{8581C679-1EB3-4AFB-B571-41E540947BD2}" type="parTrans" cxnId="{B73C40F6-31E6-4930-8A65-958E68A0EAD0}">
      <dgm:prSet/>
      <dgm:spPr/>
      <dgm:t>
        <a:bodyPr/>
        <a:lstStyle/>
        <a:p>
          <a:endParaRPr lang="es-419"/>
        </a:p>
      </dgm:t>
    </dgm:pt>
    <dgm:pt modelId="{06E61B6F-E373-4AC2-9DF8-275F45D32E72}" type="sibTrans" cxnId="{B73C40F6-31E6-4930-8A65-958E68A0EAD0}">
      <dgm:prSet/>
      <dgm:spPr/>
      <dgm:t>
        <a:bodyPr/>
        <a:lstStyle/>
        <a:p>
          <a:endParaRPr lang="es-419"/>
        </a:p>
      </dgm:t>
    </dgm:pt>
    <dgm:pt modelId="{32A39B91-E05A-405B-AF30-EDBE22D4BBD2}">
      <dgm:prSet phldrT="[Texto]" custT="1"/>
      <dgm:spPr/>
      <dgm:t>
        <a:bodyPr/>
        <a:lstStyle/>
        <a:p>
          <a:r>
            <a:rPr lang="es-419" sz="1600" dirty="0" smtClean="0"/>
            <a:t>MECANISMOS INSTITUCIONALES O NO</a:t>
          </a:r>
          <a:endParaRPr lang="es-419" sz="1600" dirty="0"/>
        </a:p>
      </dgm:t>
    </dgm:pt>
    <dgm:pt modelId="{52482797-27A7-46EC-BE4E-947AFA2EC6E2}" type="parTrans" cxnId="{CE5F1D2B-BE71-4445-8FFD-75DBBD310149}">
      <dgm:prSet/>
      <dgm:spPr/>
      <dgm:t>
        <a:bodyPr/>
        <a:lstStyle/>
        <a:p>
          <a:endParaRPr lang="es-419"/>
        </a:p>
      </dgm:t>
    </dgm:pt>
    <dgm:pt modelId="{9C2508DB-B410-430B-BEE0-7D34783F1300}" type="sibTrans" cxnId="{CE5F1D2B-BE71-4445-8FFD-75DBBD310149}">
      <dgm:prSet/>
      <dgm:spPr/>
      <dgm:t>
        <a:bodyPr/>
        <a:lstStyle/>
        <a:p>
          <a:endParaRPr lang="es-419"/>
        </a:p>
      </dgm:t>
    </dgm:pt>
    <dgm:pt modelId="{A63A0B16-50DC-4565-91E8-357C1913E97B}">
      <dgm:prSet phldrT="[Texto]" custT="1"/>
      <dgm:spPr/>
      <dgm:t>
        <a:bodyPr/>
        <a:lstStyle/>
        <a:p>
          <a:r>
            <a:rPr lang="es-419" sz="1800" dirty="0" smtClean="0"/>
            <a:t>REINVINDICACIÓN DE DERECHOS</a:t>
          </a:r>
          <a:endParaRPr lang="es-419" sz="1800" dirty="0"/>
        </a:p>
      </dgm:t>
    </dgm:pt>
    <dgm:pt modelId="{AAA63F51-FAE3-462A-B4CC-35E5A5976297}" type="parTrans" cxnId="{2241A3A6-76E0-49DD-BE23-4ACFCF05F542}">
      <dgm:prSet/>
      <dgm:spPr/>
      <dgm:t>
        <a:bodyPr/>
        <a:lstStyle/>
        <a:p>
          <a:endParaRPr lang="es-419"/>
        </a:p>
      </dgm:t>
    </dgm:pt>
    <dgm:pt modelId="{4C91003D-A634-4868-94C0-F94ACA228B74}" type="sibTrans" cxnId="{2241A3A6-76E0-49DD-BE23-4ACFCF05F542}">
      <dgm:prSet/>
      <dgm:spPr/>
      <dgm:t>
        <a:bodyPr/>
        <a:lstStyle/>
        <a:p>
          <a:endParaRPr lang="es-419"/>
        </a:p>
      </dgm:t>
    </dgm:pt>
    <dgm:pt modelId="{43156F6E-F12F-4E35-88B6-70DC2FDD031F}">
      <dgm:prSet phldrT="[Texto]"/>
      <dgm:spPr/>
      <dgm:t>
        <a:bodyPr/>
        <a:lstStyle/>
        <a:p>
          <a:r>
            <a:rPr lang="es-419" b="1" dirty="0" smtClean="0">
              <a:solidFill>
                <a:schemeClr val="accent5">
                  <a:lumMod val="50000"/>
                </a:schemeClr>
              </a:solidFill>
            </a:rPr>
            <a:t>TOMA DE DECISIONES EN COMUNIDAD  EMPODERAMIENTO SOCIAL CON RESPONSABILIDAD</a:t>
          </a:r>
          <a:endParaRPr lang="es-419" b="1" dirty="0">
            <a:solidFill>
              <a:schemeClr val="accent5">
                <a:lumMod val="50000"/>
              </a:schemeClr>
            </a:solidFill>
          </a:endParaRPr>
        </a:p>
      </dgm:t>
    </dgm:pt>
    <dgm:pt modelId="{3F9DA63D-238B-46E7-B4E7-E4125E126706}" type="parTrans" cxnId="{DFE0202D-7A5F-4FBE-884F-8A597D624161}">
      <dgm:prSet/>
      <dgm:spPr/>
      <dgm:t>
        <a:bodyPr/>
        <a:lstStyle/>
        <a:p>
          <a:endParaRPr lang="es-419"/>
        </a:p>
      </dgm:t>
    </dgm:pt>
    <dgm:pt modelId="{6C5161DB-AA78-48DC-8056-6B045DE36989}" type="sibTrans" cxnId="{DFE0202D-7A5F-4FBE-884F-8A597D624161}">
      <dgm:prSet/>
      <dgm:spPr/>
      <dgm:t>
        <a:bodyPr/>
        <a:lstStyle/>
        <a:p>
          <a:endParaRPr lang="es-419"/>
        </a:p>
      </dgm:t>
    </dgm:pt>
    <dgm:pt modelId="{66C51083-8A04-472E-8E5E-4FB5C0F115E8}" type="pres">
      <dgm:prSet presAssocID="{84C50C7E-C86D-4A5D-907F-F4E37077FDF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B5C5A9-3CFC-4D23-98FF-18FCBCEE35A3}" type="pres">
      <dgm:prSet presAssocID="{84C50C7E-C86D-4A5D-907F-F4E37077FDF5}" presName="ellipse" presStyleLbl="trBgShp" presStyleIdx="0" presStyleCnt="1" custLinFactNeighborY="9005"/>
      <dgm:spPr/>
      <dgm:t>
        <a:bodyPr/>
        <a:lstStyle/>
        <a:p>
          <a:endParaRPr lang="es-EC"/>
        </a:p>
      </dgm:t>
    </dgm:pt>
    <dgm:pt modelId="{73FF36A3-9497-4F64-A795-6B06BA2D9AD5}" type="pres">
      <dgm:prSet presAssocID="{84C50C7E-C86D-4A5D-907F-F4E37077FDF5}" presName="arrow1" presStyleLbl="fgShp" presStyleIdx="0" presStyleCnt="1" custLinFactNeighborX="1219" custLinFactNeighborY="17621"/>
      <dgm:spPr/>
      <dgm:t>
        <a:bodyPr/>
        <a:lstStyle/>
        <a:p>
          <a:endParaRPr lang="es-EC"/>
        </a:p>
      </dgm:t>
    </dgm:pt>
    <dgm:pt modelId="{090A2AA6-0000-4B19-9FE7-85121540C9D0}" type="pres">
      <dgm:prSet presAssocID="{84C50C7E-C86D-4A5D-907F-F4E37077FDF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2CE9C3CE-A826-42FA-B83D-40C13A81B3C0}" type="pres">
      <dgm:prSet presAssocID="{32A39B91-E05A-405B-AF30-EDBE22D4BBD2}" presName="item1" presStyleLbl="node1" presStyleIdx="0" presStyleCnt="3" custScaleX="145143" custScaleY="92060" custLinFactNeighborX="-2350" custLinFactNeighborY="96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F2132D-E815-45F7-ADAF-71EF6D96ABA4}" type="pres">
      <dgm:prSet presAssocID="{A63A0B16-50DC-4565-91E8-357C1913E97B}" presName="item2" presStyleLbl="node1" presStyleIdx="1" presStyleCnt="3" custScaleX="115381" custScaleY="112450" custLinFactNeighborX="-3133" custLinFactNeighborY="-440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96C716C8-4393-426D-A3F2-ACC3589CDD37}" type="pres">
      <dgm:prSet presAssocID="{43156F6E-F12F-4E35-88B6-70DC2FDD031F}" presName="item3" presStyleLbl="node1" presStyleIdx="2" presStyleCnt="3" custScaleX="115381" custScaleY="92060" custLinFactNeighborX="22066" custLinFactNeighborY="4408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214A926-16BE-458E-A2A1-A8207EE34942}" type="pres">
      <dgm:prSet presAssocID="{84C50C7E-C86D-4A5D-907F-F4E37077FDF5}" presName="funnel" presStyleLbl="trAlignAcc1" presStyleIdx="0" presStyleCnt="1" custLinFactNeighborX="173" custLinFactNeighborY="5028"/>
      <dgm:spPr/>
      <dgm:t>
        <a:bodyPr/>
        <a:lstStyle/>
        <a:p>
          <a:endParaRPr lang="es-EC"/>
        </a:p>
      </dgm:t>
    </dgm:pt>
  </dgm:ptLst>
  <dgm:cxnLst>
    <dgm:cxn modelId="{2241A3A6-76E0-49DD-BE23-4ACFCF05F542}" srcId="{84C50C7E-C86D-4A5D-907F-F4E37077FDF5}" destId="{A63A0B16-50DC-4565-91E8-357C1913E97B}" srcOrd="2" destOrd="0" parTransId="{AAA63F51-FAE3-462A-B4CC-35E5A5976297}" sibTransId="{4C91003D-A634-4868-94C0-F94ACA228B74}"/>
    <dgm:cxn modelId="{CE5F1D2B-BE71-4445-8FFD-75DBBD310149}" srcId="{84C50C7E-C86D-4A5D-907F-F4E37077FDF5}" destId="{32A39B91-E05A-405B-AF30-EDBE22D4BBD2}" srcOrd="1" destOrd="0" parTransId="{52482797-27A7-46EC-BE4E-947AFA2EC6E2}" sibTransId="{9C2508DB-B410-430B-BEE0-7D34783F1300}"/>
    <dgm:cxn modelId="{56F2CBB2-980D-4974-89B0-07D829042098}" type="presOf" srcId="{43156F6E-F12F-4E35-88B6-70DC2FDD031F}" destId="{090A2AA6-0000-4B19-9FE7-85121540C9D0}" srcOrd="0" destOrd="0" presId="urn:microsoft.com/office/officeart/2005/8/layout/funnel1"/>
    <dgm:cxn modelId="{D6D88F70-87EE-4D74-8674-1DD6143AA5AB}" type="presOf" srcId="{A63A0B16-50DC-4565-91E8-357C1913E97B}" destId="{2CE9C3CE-A826-42FA-B83D-40C13A81B3C0}" srcOrd="0" destOrd="0" presId="urn:microsoft.com/office/officeart/2005/8/layout/funnel1"/>
    <dgm:cxn modelId="{B73C40F6-31E6-4930-8A65-958E68A0EAD0}" srcId="{84C50C7E-C86D-4A5D-907F-F4E37077FDF5}" destId="{87424CFD-E2A5-4245-ACBF-A5B204D12220}" srcOrd="0" destOrd="0" parTransId="{8581C679-1EB3-4AFB-B571-41E540947BD2}" sibTransId="{06E61B6F-E373-4AC2-9DF8-275F45D32E72}"/>
    <dgm:cxn modelId="{7254E8CB-049C-4B25-9920-188496716CC5}" type="presOf" srcId="{87424CFD-E2A5-4245-ACBF-A5B204D12220}" destId="{96C716C8-4393-426D-A3F2-ACC3589CDD37}" srcOrd="0" destOrd="0" presId="urn:microsoft.com/office/officeart/2005/8/layout/funnel1"/>
    <dgm:cxn modelId="{FFF62F98-7350-429D-969F-97A9BC54E2D5}" type="presOf" srcId="{84C50C7E-C86D-4A5D-907F-F4E37077FDF5}" destId="{66C51083-8A04-472E-8E5E-4FB5C0F115E8}" srcOrd="0" destOrd="0" presId="urn:microsoft.com/office/officeart/2005/8/layout/funnel1"/>
    <dgm:cxn modelId="{9B485E0D-9890-4BDB-914C-EB1CE2008DDA}" type="presOf" srcId="{32A39B91-E05A-405B-AF30-EDBE22D4BBD2}" destId="{3BF2132D-E815-45F7-ADAF-71EF6D96ABA4}" srcOrd="0" destOrd="0" presId="urn:microsoft.com/office/officeart/2005/8/layout/funnel1"/>
    <dgm:cxn modelId="{DFE0202D-7A5F-4FBE-884F-8A597D624161}" srcId="{84C50C7E-C86D-4A5D-907F-F4E37077FDF5}" destId="{43156F6E-F12F-4E35-88B6-70DC2FDD031F}" srcOrd="3" destOrd="0" parTransId="{3F9DA63D-238B-46E7-B4E7-E4125E126706}" sibTransId="{6C5161DB-AA78-48DC-8056-6B045DE36989}"/>
    <dgm:cxn modelId="{7C40E196-57D1-4D8C-B01F-FECCF348BE73}" type="presParOf" srcId="{66C51083-8A04-472E-8E5E-4FB5C0F115E8}" destId="{8DB5C5A9-3CFC-4D23-98FF-18FCBCEE35A3}" srcOrd="0" destOrd="0" presId="urn:microsoft.com/office/officeart/2005/8/layout/funnel1"/>
    <dgm:cxn modelId="{A6466092-9549-447B-A328-D09AA855426B}" type="presParOf" srcId="{66C51083-8A04-472E-8E5E-4FB5C0F115E8}" destId="{73FF36A3-9497-4F64-A795-6B06BA2D9AD5}" srcOrd="1" destOrd="0" presId="urn:microsoft.com/office/officeart/2005/8/layout/funnel1"/>
    <dgm:cxn modelId="{71BB990E-F2F1-403F-80BA-BE72F8CE6B51}" type="presParOf" srcId="{66C51083-8A04-472E-8E5E-4FB5C0F115E8}" destId="{090A2AA6-0000-4B19-9FE7-85121540C9D0}" srcOrd="2" destOrd="0" presId="urn:microsoft.com/office/officeart/2005/8/layout/funnel1"/>
    <dgm:cxn modelId="{C141FDFF-77BA-43C1-AEDD-5EC326277912}" type="presParOf" srcId="{66C51083-8A04-472E-8E5E-4FB5C0F115E8}" destId="{2CE9C3CE-A826-42FA-B83D-40C13A81B3C0}" srcOrd="3" destOrd="0" presId="urn:microsoft.com/office/officeart/2005/8/layout/funnel1"/>
    <dgm:cxn modelId="{7D890CF5-EF2F-43F3-8BF5-315F2BF122E5}" type="presParOf" srcId="{66C51083-8A04-472E-8E5E-4FB5C0F115E8}" destId="{3BF2132D-E815-45F7-ADAF-71EF6D96ABA4}" srcOrd="4" destOrd="0" presId="urn:microsoft.com/office/officeart/2005/8/layout/funnel1"/>
    <dgm:cxn modelId="{35F1028E-337A-4376-89E9-C0F169DFA621}" type="presParOf" srcId="{66C51083-8A04-472E-8E5E-4FB5C0F115E8}" destId="{96C716C8-4393-426D-A3F2-ACC3589CDD37}" srcOrd="5" destOrd="0" presId="urn:microsoft.com/office/officeart/2005/8/layout/funnel1"/>
    <dgm:cxn modelId="{6134773A-AF6A-48E3-A253-AF18F1631133}" type="presParOf" srcId="{66C51083-8A04-472E-8E5E-4FB5C0F115E8}" destId="{F214A926-16BE-458E-A2A1-A8207EE349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15D6AA-9260-4738-AE0B-01C3AF44F9A4}" type="doc">
      <dgm:prSet loTypeId="urn:microsoft.com/office/officeart/2005/8/layout/cycle6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419"/>
        </a:p>
      </dgm:t>
    </dgm:pt>
    <dgm:pt modelId="{DFD93689-30C2-4FA0-9775-4655C726290A}">
      <dgm:prSet phldrT="[Texto]"/>
      <dgm:spPr/>
      <dgm:t>
        <a:bodyPr/>
        <a:lstStyle/>
        <a:p>
          <a:r>
            <a:rPr lang="es-419" smtClean="0"/>
            <a:t>EJECUCIÓN PRESUPUESTARIA</a:t>
          </a:r>
          <a:r>
            <a:rPr lang="es-EC" smtClean="0"/>
            <a:t> </a:t>
          </a:r>
          <a:endParaRPr lang="es-419" dirty="0"/>
        </a:p>
      </dgm:t>
    </dgm:pt>
    <dgm:pt modelId="{F812A6F0-C7EC-494A-9B33-F15983E06CA0}" type="parTrans" cxnId="{08089CCC-2C39-48A8-A0AE-40648396AFD1}">
      <dgm:prSet/>
      <dgm:spPr/>
      <dgm:t>
        <a:bodyPr/>
        <a:lstStyle/>
        <a:p>
          <a:endParaRPr lang="es-419"/>
        </a:p>
      </dgm:t>
    </dgm:pt>
    <dgm:pt modelId="{2160BCC3-103B-4335-8DA3-4FF3056E1F7E}" type="sibTrans" cxnId="{08089CCC-2C39-48A8-A0AE-40648396AFD1}">
      <dgm:prSet/>
      <dgm:spPr/>
      <dgm:t>
        <a:bodyPr/>
        <a:lstStyle/>
        <a:p>
          <a:endParaRPr lang="es-419"/>
        </a:p>
      </dgm:t>
    </dgm:pt>
    <dgm:pt modelId="{935A7D47-C519-46D5-BEB0-5B6563DF790D}">
      <dgm:prSet phldrT="[Texto]"/>
      <dgm:spPr/>
      <dgm:t>
        <a:bodyPr/>
        <a:lstStyle/>
        <a:p>
          <a:r>
            <a:rPr lang="es-419" dirty="0" smtClean="0"/>
            <a:t>PROCEDIMIENTOS DESIERTOS</a:t>
          </a:r>
          <a:endParaRPr lang="es-419" dirty="0"/>
        </a:p>
      </dgm:t>
    </dgm:pt>
    <dgm:pt modelId="{CED306D9-05F1-44ED-87EF-76A6404148D0}" type="parTrans" cxnId="{E5C61D51-FAB5-4DA7-9BB7-7DEF8FC9ADE9}">
      <dgm:prSet/>
      <dgm:spPr/>
      <dgm:t>
        <a:bodyPr/>
        <a:lstStyle/>
        <a:p>
          <a:endParaRPr lang="es-419"/>
        </a:p>
      </dgm:t>
    </dgm:pt>
    <dgm:pt modelId="{6F20C5C9-D007-415C-8E1E-4E19CC5656CD}" type="sibTrans" cxnId="{E5C61D51-FAB5-4DA7-9BB7-7DEF8FC9ADE9}">
      <dgm:prSet/>
      <dgm:spPr/>
      <dgm:t>
        <a:bodyPr/>
        <a:lstStyle/>
        <a:p>
          <a:endParaRPr lang="es-419"/>
        </a:p>
      </dgm:t>
    </dgm:pt>
    <dgm:pt modelId="{042CABC3-A62C-47B9-89B6-33EA29A73EAD}">
      <dgm:prSet phldrT="[Texto]"/>
      <dgm:spPr/>
      <dgm:t>
        <a:bodyPr/>
        <a:lstStyle/>
        <a:p>
          <a:r>
            <a:rPr lang="es-419" dirty="0" smtClean="0"/>
            <a:t>PROVEEDOR MÁS SELECCIONADO</a:t>
          </a:r>
          <a:endParaRPr lang="es-419" dirty="0"/>
        </a:p>
      </dgm:t>
    </dgm:pt>
    <dgm:pt modelId="{AD38FA9E-9900-43D2-8613-CF3A40633224}" type="parTrans" cxnId="{9930FCEF-C5DB-466C-AF9A-F35B57BDA5F9}">
      <dgm:prSet/>
      <dgm:spPr/>
      <dgm:t>
        <a:bodyPr/>
        <a:lstStyle/>
        <a:p>
          <a:endParaRPr lang="es-419"/>
        </a:p>
      </dgm:t>
    </dgm:pt>
    <dgm:pt modelId="{0E24A21C-5247-46B9-843A-1E2FEF8DC990}" type="sibTrans" cxnId="{9930FCEF-C5DB-466C-AF9A-F35B57BDA5F9}">
      <dgm:prSet/>
      <dgm:spPr/>
      <dgm:t>
        <a:bodyPr/>
        <a:lstStyle/>
        <a:p>
          <a:endParaRPr lang="es-419"/>
        </a:p>
      </dgm:t>
    </dgm:pt>
    <dgm:pt modelId="{5AFE00BF-186F-49F7-9A30-8BEF60A400C2}">
      <dgm:prSet phldrT="[Texto]"/>
      <dgm:spPr/>
      <dgm:t>
        <a:bodyPr/>
        <a:lstStyle/>
        <a:p>
          <a:r>
            <a:rPr lang="es-419" dirty="0" smtClean="0"/>
            <a:t>RECLAMACIONES INGRESADAS</a:t>
          </a:r>
          <a:endParaRPr lang="es-419" dirty="0"/>
        </a:p>
      </dgm:t>
    </dgm:pt>
    <dgm:pt modelId="{026F45B7-0C29-42A9-88AD-E8A9EB164218}" type="parTrans" cxnId="{AFF90773-812D-4F8C-A636-C3B138F80ECE}">
      <dgm:prSet/>
      <dgm:spPr/>
      <dgm:t>
        <a:bodyPr/>
        <a:lstStyle/>
        <a:p>
          <a:endParaRPr lang="es-419"/>
        </a:p>
      </dgm:t>
    </dgm:pt>
    <dgm:pt modelId="{CDED666E-5F48-4C6D-AF30-484C51765CA9}" type="sibTrans" cxnId="{AFF90773-812D-4F8C-A636-C3B138F80ECE}">
      <dgm:prSet/>
      <dgm:spPr/>
      <dgm:t>
        <a:bodyPr/>
        <a:lstStyle/>
        <a:p>
          <a:endParaRPr lang="es-419"/>
        </a:p>
      </dgm:t>
    </dgm:pt>
    <dgm:pt modelId="{3F793074-7F61-4797-A00C-8B70C2874E14}">
      <dgm:prSet phldrT="[Texto]"/>
      <dgm:spPr/>
      <dgm:t>
        <a:bodyPr/>
        <a:lstStyle/>
        <a:p>
          <a:r>
            <a:rPr lang="es-419" dirty="0" smtClean="0"/>
            <a:t>RECOMENDACIONES ACOGIDAS</a:t>
          </a:r>
          <a:endParaRPr lang="es-419" dirty="0"/>
        </a:p>
      </dgm:t>
    </dgm:pt>
    <dgm:pt modelId="{9728BD30-9C7C-4E77-A010-A2CD6C910CF7}" type="parTrans" cxnId="{638B3964-6C02-45FD-9F0D-A76F670905FB}">
      <dgm:prSet/>
      <dgm:spPr/>
      <dgm:t>
        <a:bodyPr/>
        <a:lstStyle/>
        <a:p>
          <a:endParaRPr lang="es-419"/>
        </a:p>
      </dgm:t>
    </dgm:pt>
    <dgm:pt modelId="{531AD9B5-A4C9-46E2-8B6E-13B5E42A130C}" type="sibTrans" cxnId="{638B3964-6C02-45FD-9F0D-A76F670905FB}">
      <dgm:prSet/>
      <dgm:spPr/>
      <dgm:t>
        <a:bodyPr/>
        <a:lstStyle/>
        <a:p>
          <a:endParaRPr lang="es-419"/>
        </a:p>
      </dgm:t>
    </dgm:pt>
    <dgm:pt modelId="{75C4D7AA-A0EF-41C0-994B-B29D3EBFE0C0}" type="pres">
      <dgm:prSet presAssocID="{7715D6AA-9260-4738-AE0B-01C3AF44F9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99D6D3-6451-4338-B6AA-9EBF42B3BCF3}" type="pres">
      <dgm:prSet presAssocID="{DFD93689-30C2-4FA0-9775-4655C726290A}" presName="node" presStyleLbl="node1" presStyleIdx="0" presStyleCnt="5" custScaleX="124963" custScaleY="129874" custRadScaleRad="102340" custRadScaleInc="13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2A0065-917A-4D3F-BCB9-EB0A584D2700}" type="pres">
      <dgm:prSet presAssocID="{DFD93689-30C2-4FA0-9775-4655C726290A}" presName="spNode" presStyleCnt="0"/>
      <dgm:spPr/>
      <dgm:t>
        <a:bodyPr/>
        <a:lstStyle/>
        <a:p>
          <a:endParaRPr lang="es-EC"/>
        </a:p>
      </dgm:t>
    </dgm:pt>
    <dgm:pt modelId="{88A70AF8-6FA9-4D27-B43C-FAC26A66EB3F}" type="pres">
      <dgm:prSet presAssocID="{2160BCC3-103B-4335-8DA3-4FF3056E1F7E}" presName="sibTrans" presStyleLbl="sibTrans1D1" presStyleIdx="0" presStyleCnt="5"/>
      <dgm:spPr/>
      <dgm:t>
        <a:bodyPr/>
        <a:lstStyle/>
        <a:p>
          <a:endParaRPr lang="es-EC"/>
        </a:p>
      </dgm:t>
    </dgm:pt>
    <dgm:pt modelId="{8D569048-E2B7-453C-A56C-F442760B2E7C}" type="pres">
      <dgm:prSet presAssocID="{935A7D47-C519-46D5-BEB0-5B6563DF790D}" presName="node" presStyleLbl="node1" presStyleIdx="1" presStyleCnt="5" custScaleX="124963" custScaleY="129874" custRadScaleRad="101612" custRadScaleInc="107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32D812-E94F-4E81-A7D1-65C5651948F3}" type="pres">
      <dgm:prSet presAssocID="{935A7D47-C519-46D5-BEB0-5B6563DF790D}" presName="spNode" presStyleCnt="0"/>
      <dgm:spPr/>
      <dgm:t>
        <a:bodyPr/>
        <a:lstStyle/>
        <a:p>
          <a:endParaRPr lang="es-EC"/>
        </a:p>
      </dgm:t>
    </dgm:pt>
    <dgm:pt modelId="{68B1EF37-1393-4078-BA4E-93012EB59456}" type="pres">
      <dgm:prSet presAssocID="{6F20C5C9-D007-415C-8E1E-4E19CC5656CD}" presName="sibTrans" presStyleLbl="sibTrans1D1" presStyleIdx="1" presStyleCnt="5"/>
      <dgm:spPr/>
      <dgm:t>
        <a:bodyPr/>
        <a:lstStyle/>
        <a:p>
          <a:endParaRPr lang="es-EC"/>
        </a:p>
      </dgm:t>
    </dgm:pt>
    <dgm:pt modelId="{724F6C4D-4E64-4B3D-8146-D5665DBAE452}" type="pres">
      <dgm:prSet presAssocID="{042CABC3-A62C-47B9-89B6-33EA29A73EAD}" presName="node" presStyleLbl="node1" presStyleIdx="2" presStyleCnt="5" custScaleX="124963" custScaleY="129874" custRadScaleRad="101984" custRadScaleInc="-618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1EBDE2-42FB-43BF-9E63-A20AE6500B5B}" type="pres">
      <dgm:prSet presAssocID="{042CABC3-A62C-47B9-89B6-33EA29A73EAD}" presName="spNode" presStyleCnt="0"/>
      <dgm:spPr/>
      <dgm:t>
        <a:bodyPr/>
        <a:lstStyle/>
        <a:p>
          <a:endParaRPr lang="es-EC"/>
        </a:p>
      </dgm:t>
    </dgm:pt>
    <dgm:pt modelId="{267037D1-B5B6-4D2D-9A2F-568EBB1BF705}" type="pres">
      <dgm:prSet presAssocID="{0E24A21C-5247-46B9-843A-1E2FEF8DC990}" presName="sibTrans" presStyleLbl="sibTrans1D1" presStyleIdx="2" presStyleCnt="5"/>
      <dgm:spPr/>
      <dgm:t>
        <a:bodyPr/>
        <a:lstStyle/>
        <a:p>
          <a:endParaRPr lang="es-EC"/>
        </a:p>
      </dgm:t>
    </dgm:pt>
    <dgm:pt modelId="{8EC22CFB-60B4-468D-B479-1BA9714DC24B}" type="pres">
      <dgm:prSet presAssocID="{5AFE00BF-186F-49F7-9A30-8BEF60A400C2}" presName="node" presStyleLbl="node1" presStyleIdx="3" presStyleCnt="5" custScaleX="124963" custScaleY="129874" custRadScaleRad="100371" custRadScaleInc="515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8D39A3-6DE8-4D1C-BCD9-7D39044B6C61}" type="pres">
      <dgm:prSet presAssocID="{5AFE00BF-186F-49F7-9A30-8BEF60A400C2}" presName="spNode" presStyleCnt="0"/>
      <dgm:spPr/>
      <dgm:t>
        <a:bodyPr/>
        <a:lstStyle/>
        <a:p>
          <a:endParaRPr lang="es-EC"/>
        </a:p>
      </dgm:t>
    </dgm:pt>
    <dgm:pt modelId="{148C02DF-4231-4F09-B625-0C980DC7E30F}" type="pres">
      <dgm:prSet presAssocID="{CDED666E-5F48-4C6D-AF30-484C51765CA9}" presName="sibTrans" presStyleLbl="sibTrans1D1" presStyleIdx="3" presStyleCnt="5"/>
      <dgm:spPr/>
      <dgm:t>
        <a:bodyPr/>
        <a:lstStyle/>
        <a:p>
          <a:endParaRPr lang="es-EC"/>
        </a:p>
      </dgm:t>
    </dgm:pt>
    <dgm:pt modelId="{95F99468-2DD2-4600-B3BE-06246F199E94}" type="pres">
      <dgm:prSet presAssocID="{3F793074-7F61-4797-A00C-8B70C2874E14}" presName="node" presStyleLbl="node1" presStyleIdx="4" presStyleCnt="5" custScaleX="124963" custScaleY="129874" custRadScaleRad="100641" custRadScaleInc="-43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E2E0C8-CAD3-4BA9-9058-7B4FCFBD7A8A}" type="pres">
      <dgm:prSet presAssocID="{3F793074-7F61-4797-A00C-8B70C2874E14}" presName="spNode" presStyleCnt="0"/>
      <dgm:spPr/>
      <dgm:t>
        <a:bodyPr/>
        <a:lstStyle/>
        <a:p>
          <a:endParaRPr lang="es-EC"/>
        </a:p>
      </dgm:t>
    </dgm:pt>
    <dgm:pt modelId="{338B107C-C471-4501-8D3B-604DC6DC336A}" type="pres">
      <dgm:prSet presAssocID="{531AD9B5-A4C9-46E2-8B6E-13B5E42A130C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758BE592-9E92-4D50-92D3-1518FC0BE8C4}" type="presOf" srcId="{3F793074-7F61-4797-A00C-8B70C2874E14}" destId="{95F99468-2DD2-4600-B3BE-06246F199E94}" srcOrd="0" destOrd="0" presId="urn:microsoft.com/office/officeart/2005/8/layout/cycle6"/>
    <dgm:cxn modelId="{6036F589-DC19-411C-A628-7D0C946CB1F6}" type="presOf" srcId="{7715D6AA-9260-4738-AE0B-01C3AF44F9A4}" destId="{75C4D7AA-A0EF-41C0-994B-B29D3EBFE0C0}" srcOrd="0" destOrd="0" presId="urn:microsoft.com/office/officeart/2005/8/layout/cycle6"/>
    <dgm:cxn modelId="{9E163A5C-BBCC-4C42-81D9-BF4DA844E8AA}" type="presOf" srcId="{5AFE00BF-186F-49F7-9A30-8BEF60A400C2}" destId="{8EC22CFB-60B4-468D-B479-1BA9714DC24B}" srcOrd="0" destOrd="0" presId="urn:microsoft.com/office/officeart/2005/8/layout/cycle6"/>
    <dgm:cxn modelId="{4A540E3F-C677-4EAB-A036-61C9CA91BA7E}" type="presOf" srcId="{CDED666E-5F48-4C6D-AF30-484C51765CA9}" destId="{148C02DF-4231-4F09-B625-0C980DC7E30F}" srcOrd="0" destOrd="0" presId="urn:microsoft.com/office/officeart/2005/8/layout/cycle6"/>
    <dgm:cxn modelId="{A8444DE4-DF89-4DD5-9D5C-D76C6C637394}" type="presOf" srcId="{DFD93689-30C2-4FA0-9775-4655C726290A}" destId="{2999D6D3-6451-4338-B6AA-9EBF42B3BCF3}" srcOrd="0" destOrd="0" presId="urn:microsoft.com/office/officeart/2005/8/layout/cycle6"/>
    <dgm:cxn modelId="{E5C61D51-FAB5-4DA7-9BB7-7DEF8FC9ADE9}" srcId="{7715D6AA-9260-4738-AE0B-01C3AF44F9A4}" destId="{935A7D47-C519-46D5-BEB0-5B6563DF790D}" srcOrd="1" destOrd="0" parTransId="{CED306D9-05F1-44ED-87EF-76A6404148D0}" sibTransId="{6F20C5C9-D007-415C-8E1E-4E19CC5656CD}"/>
    <dgm:cxn modelId="{AFF90773-812D-4F8C-A636-C3B138F80ECE}" srcId="{7715D6AA-9260-4738-AE0B-01C3AF44F9A4}" destId="{5AFE00BF-186F-49F7-9A30-8BEF60A400C2}" srcOrd="3" destOrd="0" parTransId="{026F45B7-0C29-42A9-88AD-E8A9EB164218}" sibTransId="{CDED666E-5F48-4C6D-AF30-484C51765CA9}"/>
    <dgm:cxn modelId="{01FF6699-DBAF-410F-8E6A-A598FE36A406}" type="presOf" srcId="{6F20C5C9-D007-415C-8E1E-4E19CC5656CD}" destId="{68B1EF37-1393-4078-BA4E-93012EB59456}" srcOrd="0" destOrd="0" presId="urn:microsoft.com/office/officeart/2005/8/layout/cycle6"/>
    <dgm:cxn modelId="{08089CCC-2C39-48A8-A0AE-40648396AFD1}" srcId="{7715D6AA-9260-4738-AE0B-01C3AF44F9A4}" destId="{DFD93689-30C2-4FA0-9775-4655C726290A}" srcOrd="0" destOrd="0" parTransId="{F812A6F0-C7EC-494A-9B33-F15983E06CA0}" sibTransId="{2160BCC3-103B-4335-8DA3-4FF3056E1F7E}"/>
    <dgm:cxn modelId="{2F5A98E5-1CC1-45DB-981D-21ACEDF509A1}" type="presOf" srcId="{0E24A21C-5247-46B9-843A-1E2FEF8DC990}" destId="{267037D1-B5B6-4D2D-9A2F-568EBB1BF705}" srcOrd="0" destOrd="0" presId="urn:microsoft.com/office/officeart/2005/8/layout/cycle6"/>
    <dgm:cxn modelId="{9930FCEF-C5DB-466C-AF9A-F35B57BDA5F9}" srcId="{7715D6AA-9260-4738-AE0B-01C3AF44F9A4}" destId="{042CABC3-A62C-47B9-89B6-33EA29A73EAD}" srcOrd="2" destOrd="0" parTransId="{AD38FA9E-9900-43D2-8613-CF3A40633224}" sibTransId="{0E24A21C-5247-46B9-843A-1E2FEF8DC990}"/>
    <dgm:cxn modelId="{B818A3F4-041D-458C-B59B-FFE08197AF9D}" type="presOf" srcId="{2160BCC3-103B-4335-8DA3-4FF3056E1F7E}" destId="{88A70AF8-6FA9-4D27-B43C-FAC26A66EB3F}" srcOrd="0" destOrd="0" presId="urn:microsoft.com/office/officeart/2005/8/layout/cycle6"/>
    <dgm:cxn modelId="{C5A0DB0C-79F1-428C-976B-7A53CD351196}" type="presOf" srcId="{042CABC3-A62C-47B9-89B6-33EA29A73EAD}" destId="{724F6C4D-4E64-4B3D-8146-D5665DBAE452}" srcOrd="0" destOrd="0" presId="urn:microsoft.com/office/officeart/2005/8/layout/cycle6"/>
    <dgm:cxn modelId="{800B1A07-EDD5-41CE-9993-3D84945B5ED1}" type="presOf" srcId="{935A7D47-C519-46D5-BEB0-5B6563DF790D}" destId="{8D569048-E2B7-453C-A56C-F442760B2E7C}" srcOrd="0" destOrd="0" presId="urn:microsoft.com/office/officeart/2005/8/layout/cycle6"/>
    <dgm:cxn modelId="{638B3964-6C02-45FD-9F0D-A76F670905FB}" srcId="{7715D6AA-9260-4738-AE0B-01C3AF44F9A4}" destId="{3F793074-7F61-4797-A00C-8B70C2874E14}" srcOrd="4" destOrd="0" parTransId="{9728BD30-9C7C-4E77-A010-A2CD6C910CF7}" sibTransId="{531AD9B5-A4C9-46E2-8B6E-13B5E42A130C}"/>
    <dgm:cxn modelId="{75704811-0BE2-4615-89B2-0F8A14288FCC}" type="presOf" srcId="{531AD9B5-A4C9-46E2-8B6E-13B5E42A130C}" destId="{338B107C-C471-4501-8D3B-604DC6DC336A}" srcOrd="0" destOrd="0" presId="urn:microsoft.com/office/officeart/2005/8/layout/cycle6"/>
    <dgm:cxn modelId="{45AD3157-4CBB-429A-AE5E-B7B0378ECA54}" type="presParOf" srcId="{75C4D7AA-A0EF-41C0-994B-B29D3EBFE0C0}" destId="{2999D6D3-6451-4338-B6AA-9EBF42B3BCF3}" srcOrd="0" destOrd="0" presId="urn:microsoft.com/office/officeart/2005/8/layout/cycle6"/>
    <dgm:cxn modelId="{A9155EBA-F3D6-49AE-A6EE-61B8C0640527}" type="presParOf" srcId="{75C4D7AA-A0EF-41C0-994B-B29D3EBFE0C0}" destId="{1A2A0065-917A-4D3F-BCB9-EB0A584D2700}" srcOrd="1" destOrd="0" presId="urn:microsoft.com/office/officeart/2005/8/layout/cycle6"/>
    <dgm:cxn modelId="{C1B0717A-FD50-4A34-AFB1-5340310EFE30}" type="presParOf" srcId="{75C4D7AA-A0EF-41C0-994B-B29D3EBFE0C0}" destId="{88A70AF8-6FA9-4D27-B43C-FAC26A66EB3F}" srcOrd="2" destOrd="0" presId="urn:microsoft.com/office/officeart/2005/8/layout/cycle6"/>
    <dgm:cxn modelId="{9D473210-2F0C-4872-AEFE-42D591CF6121}" type="presParOf" srcId="{75C4D7AA-A0EF-41C0-994B-B29D3EBFE0C0}" destId="{8D569048-E2B7-453C-A56C-F442760B2E7C}" srcOrd="3" destOrd="0" presId="urn:microsoft.com/office/officeart/2005/8/layout/cycle6"/>
    <dgm:cxn modelId="{7423D1D8-E6B2-4800-9ADF-30415ABB4EE7}" type="presParOf" srcId="{75C4D7AA-A0EF-41C0-994B-B29D3EBFE0C0}" destId="{E032D812-E94F-4E81-A7D1-65C5651948F3}" srcOrd="4" destOrd="0" presId="urn:microsoft.com/office/officeart/2005/8/layout/cycle6"/>
    <dgm:cxn modelId="{04226400-6520-458D-8D3D-6753BDF44214}" type="presParOf" srcId="{75C4D7AA-A0EF-41C0-994B-B29D3EBFE0C0}" destId="{68B1EF37-1393-4078-BA4E-93012EB59456}" srcOrd="5" destOrd="0" presId="urn:microsoft.com/office/officeart/2005/8/layout/cycle6"/>
    <dgm:cxn modelId="{620D1836-4337-4ACD-8812-9F90D3EE5A3F}" type="presParOf" srcId="{75C4D7AA-A0EF-41C0-994B-B29D3EBFE0C0}" destId="{724F6C4D-4E64-4B3D-8146-D5665DBAE452}" srcOrd="6" destOrd="0" presId="urn:microsoft.com/office/officeart/2005/8/layout/cycle6"/>
    <dgm:cxn modelId="{8C891421-FDA0-400C-9CAA-2F984320F93F}" type="presParOf" srcId="{75C4D7AA-A0EF-41C0-994B-B29D3EBFE0C0}" destId="{DC1EBDE2-42FB-43BF-9E63-A20AE6500B5B}" srcOrd="7" destOrd="0" presId="urn:microsoft.com/office/officeart/2005/8/layout/cycle6"/>
    <dgm:cxn modelId="{7FAB1C8E-55FD-4C77-911E-9A314D640401}" type="presParOf" srcId="{75C4D7AA-A0EF-41C0-994B-B29D3EBFE0C0}" destId="{267037D1-B5B6-4D2D-9A2F-568EBB1BF705}" srcOrd="8" destOrd="0" presId="urn:microsoft.com/office/officeart/2005/8/layout/cycle6"/>
    <dgm:cxn modelId="{39C0AE9D-D80D-4862-8EDF-FCAE5A1003E0}" type="presParOf" srcId="{75C4D7AA-A0EF-41C0-994B-B29D3EBFE0C0}" destId="{8EC22CFB-60B4-468D-B479-1BA9714DC24B}" srcOrd="9" destOrd="0" presId="urn:microsoft.com/office/officeart/2005/8/layout/cycle6"/>
    <dgm:cxn modelId="{D651C29D-FAAE-495C-AD3C-FA1E213A7379}" type="presParOf" srcId="{75C4D7AA-A0EF-41C0-994B-B29D3EBFE0C0}" destId="{5B8D39A3-6DE8-4D1C-BCD9-7D39044B6C61}" srcOrd="10" destOrd="0" presId="urn:microsoft.com/office/officeart/2005/8/layout/cycle6"/>
    <dgm:cxn modelId="{28B81559-FA09-4859-995E-BABFE9A84249}" type="presParOf" srcId="{75C4D7AA-A0EF-41C0-994B-B29D3EBFE0C0}" destId="{148C02DF-4231-4F09-B625-0C980DC7E30F}" srcOrd="11" destOrd="0" presId="urn:microsoft.com/office/officeart/2005/8/layout/cycle6"/>
    <dgm:cxn modelId="{64ED19F5-6DE1-420F-94FA-3C27795F3E17}" type="presParOf" srcId="{75C4D7AA-A0EF-41C0-994B-B29D3EBFE0C0}" destId="{95F99468-2DD2-4600-B3BE-06246F199E94}" srcOrd="12" destOrd="0" presId="urn:microsoft.com/office/officeart/2005/8/layout/cycle6"/>
    <dgm:cxn modelId="{7092D9FC-9C50-4B78-BDC4-BB985FCE465D}" type="presParOf" srcId="{75C4D7AA-A0EF-41C0-994B-B29D3EBFE0C0}" destId="{BFE2E0C8-CAD3-4BA9-9058-7B4FCFBD7A8A}" srcOrd="13" destOrd="0" presId="urn:microsoft.com/office/officeart/2005/8/layout/cycle6"/>
    <dgm:cxn modelId="{1AD8302A-64C1-461C-ACD7-9F13CFF830A2}" type="presParOf" srcId="{75C4D7AA-A0EF-41C0-994B-B29D3EBFE0C0}" destId="{338B107C-C471-4501-8D3B-604DC6DC336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602FB7-5ED3-4DC7-A78F-F3B872BDBDE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A5289EF4-AAD4-46CB-A3D2-F9EC3DD00CCD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Datos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F4FE670D-6D46-40B3-8726-AD824877D548}" type="parTrans" cxnId="{234D2C81-7A13-4CDD-A73F-C6F185AFB427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2549AD24-3C4E-4D45-8E80-655377ADD01F}" type="sibTrans" cxnId="{234D2C81-7A13-4CDD-A73F-C6F185AFB427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CA609724-C75B-46D9-953F-4D020B283052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Información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56556ED1-52EF-4DDA-AA6B-56E7CB23F431}" type="parTrans" cxnId="{C52E070E-5C2F-4DD9-A332-379FB7838DD9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64CFCA40-47AE-4BAE-B67E-9CD85D2F901E}" type="sibTrans" cxnId="{C52E070E-5C2F-4DD9-A332-379FB7838DD9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A1961523-2702-46F2-A622-90550D3BADEB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Actualización de modelo de gestión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14ECFD2F-2A65-48DC-A5C4-59EA84912D28}" type="parTrans" cxnId="{70710815-CB63-4C6B-BABA-B25EA2CD131F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CDB5D06C-AC38-44FA-A477-651FA3CC6949}" type="sibTrans" cxnId="{70710815-CB63-4C6B-BABA-B25EA2CD131F}">
      <dgm:prSet/>
      <dgm:spPr/>
      <dgm:t>
        <a:bodyPr/>
        <a:lstStyle/>
        <a:p>
          <a:endParaRPr lang="es-419">
            <a:solidFill>
              <a:schemeClr val="accent1">
                <a:lumMod val="50000"/>
              </a:schemeClr>
            </a:solidFill>
          </a:endParaRPr>
        </a:p>
      </dgm:t>
    </dgm:pt>
    <dgm:pt modelId="{83D4F1AF-41A6-4343-ADD2-7532451E9973}" type="pres">
      <dgm:prSet presAssocID="{20602FB7-5ED3-4DC7-A78F-F3B872BDBDE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C6F5BE1-1DBD-41C9-9037-DFE64E9FD392}" type="pres">
      <dgm:prSet presAssocID="{A5289EF4-AAD4-46CB-A3D2-F9EC3DD00CCD}" presName="composite" presStyleCnt="0"/>
      <dgm:spPr/>
    </dgm:pt>
    <dgm:pt modelId="{8E1E97B3-F480-45BD-9132-C983A5EA7A79}" type="pres">
      <dgm:prSet presAssocID="{A5289EF4-AAD4-46CB-A3D2-F9EC3DD00CCD}" presName="LShape" presStyleLbl="alignNode1" presStyleIdx="0" presStyleCnt="5"/>
      <dgm:spPr/>
    </dgm:pt>
    <dgm:pt modelId="{0851D687-D4DC-4C38-B7FD-96917AEE77DD}" type="pres">
      <dgm:prSet presAssocID="{A5289EF4-AAD4-46CB-A3D2-F9EC3DD00CC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D8B88-9CA1-4161-9DF6-2CA5EBBC7A22}" type="pres">
      <dgm:prSet presAssocID="{A5289EF4-AAD4-46CB-A3D2-F9EC3DD00CCD}" presName="Triangle" presStyleLbl="alignNode1" presStyleIdx="1" presStyleCnt="5"/>
      <dgm:spPr/>
    </dgm:pt>
    <dgm:pt modelId="{A8068BD3-BAD5-4DF6-A44D-77C585329B79}" type="pres">
      <dgm:prSet presAssocID="{2549AD24-3C4E-4D45-8E80-655377ADD01F}" presName="sibTrans" presStyleCnt="0"/>
      <dgm:spPr/>
    </dgm:pt>
    <dgm:pt modelId="{26C1A4EC-E3D5-495A-9E4D-852E4985345A}" type="pres">
      <dgm:prSet presAssocID="{2549AD24-3C4E-4D45-8E80-655377ADD01F}" presName="space" presStyleCnt="0"/>
      <dgm:spPr/>
    </dgm:pt>
    <dgm:pt modelId="{79AB3C87-B6FA-4376-B64A-F1FDC28F141F}" type="pres">
      <dgm:prSet presAssocID="{CA609724-C75B-46D9-953F-4D020B283052}" presName="composite" presStyleCnt="0"/>
      <dgm:spPr/>
    </dgm:pt>
    <dgm:pt modelId="{61F2D559-1CA7-4A65-A1F8-4BDBA2933C85}" type="pres">
      <dgm:prSet presAssocID="{CA609724-C75B-46D9-953F-4D020B283052}" presName="LShape" presStyleLbl="alignNode1" presStyleIdx="2" presStyleCnt="5"/>
      <dgm:spPr/>
    </dgm:pt>
    <dgm:pt modelId="{E7768AE9-7B9F-4C45-A3B2-EA1A04DD8A99}" type="pres">
      <dgm:prSet presAssocID="{CA609724-C75B-46D9-953F-4D020B28305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2EFF6612-C986-4EEB-9362-DF89C39C37C6}" type="pres">
      <dgm:prSet presAssocID="{CA609724-C75B-46D9-953F-4D020B283052}" presName="Triangle" presStyleLbl="alignNode1" presStyleIdx="3" presStyleCnt="5"/>
      <dgm:spPr/>
    </dgm:pt>
    <dgm:pt modelId="{8D0252AD-4E8C-4622-BA2E-A7EB97FECD99}" type="pres">
      <dgm:prSet presAssocID="{64CFCA40-47AE-4BAE-B67E-9CD85D2F901E}" presName="sibTrans" presStyleCnt="0"/>
      <dgm:spPr/>
    </dgm:pt>
    <dgm:pt modelId="{D02FF065-96ED-41F1-BC8C-AB013996CBD9}" type="pres">
      <dgm:prSet presAssocID="{64CFCA40-47AE-4BAE-B67E-9CD85D2F901E}" presName="space" presStyleCnt="0"/>
      <dgm:spPr/>
    </dgm:pt>
    <dgm:pt modelId="{CDA00FCC-5A5B-4E38-A048-A1571DA1966D}" type="pres">
      <dgm:prSet presAssocID="{A1961523-2702-46F2-A622-90550D3BADEB}" presName="composite" presStyleCnt="0"/>
      <dgm:spPr/>
    </dgm:pt>
    <dgm:pt modelId="{F367B851-2232-4F9F-BEFE-DE3CC2E6DEBD}" type="pres">
      <dgm:prSet presAssocID="{A1961523-2702-46F2-A622-90550D3BADEB}" presName="LShape" presStyleLbl="alignNode1" presStyleIdx="4" presStyleCnt="5"/>
      <dgm:spPr/>
    </dgm:pt>
    <dgm:pt modelId="{9D9A400B-FD80-4667-8E7A-C0C5B06E0872}" type="pres">
      <dgm:prSet presAssocID="{A1961523-2702-46F2-A622-90550D3BADE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2DBEDFB5-2244-463C-9246-CC5075738ABE}" type="presOf" srcId="{A1961523-2702-46F2-A622-90550D3BADEB}" destId="{9D9A400B-FD80-4667-8E7A-C0C5B06E0872}" srcOrd="0" destOrd="0" presId="urn:microsoft.com/office/officeart/2009/3/layout/StepUpProcess"/>
    <dgm:cxn modelId="{E909EE7D-63DC-4EF2-9F41-BF1E46310CCB}" type="presOf" srcId="{CA609724-C75B-46D9-953F-4D020B283052}" destId="{E7768AE9-7B9F-4C45-A3B2-EA1A04DD8A99}" srcOrd="0" destOrd="0" presId="urn:microsoft.com/office/officeart/2009/3/layout/StepUpProcess"/>
    <dgm:cxn modelId="{3D0C9CFD-5ACC-42E5-A75D-B55A7FAEF2DD}" type="presOf" srcId="{A5289EF4-AAD4-46CB-A3D2-F9EC3DD00CCD}" destId="{0851D687-D4DC-4C38-B7FD-96917AEE77DD}" srcOrd="0" destOrd="0" presId="urn:microsoft.com/office/officeart/2009/3/layout/StepUpProcess"/>
    <dgm:cxn modelId="{234D2C81-7A13-4CDD-A73F-C6F185AFB427}" srcId="{20602FB7-5ED3-4DC7-A78F-F3B872BDBDEB}" destId="{A5289EF4-AAD4-46CB-A3D2-F9EC3DD00CCD}" srcOrd="0" destOrd="0" parTransId="{F4FE670D-6D46-40B3-8726-AD824877D548}" sibTransId="{2549AD24-3C4E-4D45-8E80-655377ADD01F}"/>
    <dgm:cxn modelId="{AC4E91DC-D82A-494D-9187-96C5551E3136}" type="presOf" srcId="{20602FB7-5ED3-4DC7-A78F-F3B872BDBDEB}" destId="{83D4F1AF-41A6-4343-ADD2-7532451E9973}" srcOrd="0" destOrd="0" presId="urn:microsoft.com/office/officeart/2009/3/layout/StepUpProcess"/>
    <dgm:cxn modelId="{C52E070E-5C2F-4DD9-A332-379FB7838DD9}" srcId="{20602FB7-5ED3-4DC7-A78F-F3B872BDBDEB}" destId="{CA609724-C75B-46D9-953F-4D020B283052}" srcOrd="1" destOrd="0" parTransId="{56556ED1-52EF-4DDA-AA6B-56E7CB23F431}" sibTransId="{64CFCA40-47AE-4BAE-B67E-9CD85D2F901E}"/>
    <dgm:cxn modelId="{70710815-CB63-4C6B-BABA-B25EA2CD131F}" srcId="{20602FB7-5ED3-4DC7-A78F-F3B872BDBDEB}" destId="{A1961523-2702-46F2-A622-90550D3BADEB}" srcOrd="2" destOrd="0" parTransId="{14ECFD2F-2A65-48DC-A5C4-59EA84912D28}" sibTransId="{CDB5D06C-AC38-44FA-A477-651FA3CC6949}"/>
    <dgm:cxn modelId="{B375AE86-A7F8-450B-98B1-AE6713FD8178}" type="presParOf" srcId="{83D4F1AF-41A6-4343-ADD2-7532451E9973}" destId="{6C6F5BE1-1DBD-41C9-9037-DFE64E9FD392}" srcOrd="0" destOrd="0" presId="urn:microsoft.com/office/officeart/2009/3/layout/StepUpProcess"/>
    <dgm:cxn modelId="{7422191C-D0B9-438A-AD8F-BB6248DB9AA0}" type="presParOf" srcId="{6C6F5BE1-1DBD-41C9-9037-DFE64E9FD392}" destId="{8E1E97B3-F480-45BD-9132-C983A5EA7A79}" srcOrd="0" destOrd="0" presId="urn:microsoft.com/office/officeart/2009/3/layout/StepUpProcess"/>
    <dgm:cxn modelId="{F75F5FAC-8B8F-4ABF-A2A9-CAA04246909B}" type="presParOf" srcId="{6C6F5BE1-1DBD-41C9-9037-DFE64E9FD392}" destId="{0851D687-D4DC-4C38-B7FD-96917AEE77DD}" srcOrd="1" destOrd="0" presId="urn:microsoft.com/office/officeart/2009/3/layout/StepUpProcess"/>
    <dgm:cxn modelId="{2E0926ED-6561-4836-933D-157187C7E4F8}" type="presParOf" srcId="{6C6F5BE1-1DBD-41C9-9037-DFE64E9FD392}" destId="{6E7D8B88-9CA1-4161-9DF6-2CA5EBBC7A22}" srcOrd="2" destOrd="0" presId="urn:microsoft.com/office/officeart/2009/3/layout/StepUpProcess"/>
    <dgm:cxn modelId="{CFD7C49F-737C-40DE-A12D-0A2E6F86A46F}" type="presParOf" srcId="{83D4F1AF-41A6-4343-ADD2-7532451E9973}" destId="{A8068BD3-BAD5-4DF6-A44D-77C585329B79}" srcOrd="1" destOrd="0" presId="urn:microsoft.com/office/officeart/2009/3/layout/StepUpProcess"/>
    <dgm:cxn modelId="{43E0A9CF-1161-48CF-9D79-09E3B5446C45}" type="presParOf" srcId="{A8068BD3-BAD5-4DF6-A44D-77C585329B79}" destId="{26C1A4EC-E3D5-495A-9E4D-852E4985345A}" srcOrd="0" destOrd="0" presId="urn:microsoft.com/office/officeart/2009/3/layout/StepUpProcess"/>
    <dgm:cxn modelId="{2A36B9EC-F9C7-4B85-9491-F797A58B4B60}" type="presParOf" srcId="{83D4F1AF-41A6-4343-ADD2-7532451E9973}" destId="{79AB3C87-B6FA-4376-B64A-F1FDC28F141F}" srcOrd="2" destOrd="0" presId="urn:microsoft.com/office/officeart/2009/3/layout/StepUpProcess"/>
    <dgm:cxn modelId="{41BF053E-0EEA-4B3D-BB07-4637048FAC1D}" type="presParOf" srcId="{79AB3C87-B6FA-4376-B64A-F1FDC28F141F}" destId="{61F2D559-1CA7-4A65-A1F8-4BDBA2933C85}" srcOrd="0" destOrd="0" presId="urn:microsoft.com/office/officeart/2009/3/layout/StepUpProcess"/>
    <dgm:cxn modelId="{ED6BB043-871D-4DF3-90D2-0488EA1FE733}" type="presParOf" srcId="{79AB3C87-B6FA-4376-B64A-F1FDC28F141F}" destId="{E7768AE9-7B9F-4C45-A3B2-EA1A04DD8A99}" srcOrd="1" destOrd="0" presId="urn:microsoft.com/office/officeart/2009/3/layout/StepUpProcess"/>
    <dgm:cxn modelId="{859E1C8C-AD0B-4932-B3FA-1410F0B30EE0}" type="presParOf" srcId="{79AB3C87-B6FA-4376-B64A-F1FDC28F141F}" destId="{2EFF6612-C986-4EEB-9362-DF89C39C37C6}" srcOrd="2" destOrd="0" presId="urn:microsoft.com/office/officeart/2009/3/layout/StepUpProcess"/>
    <dgm:cxn modelId="{7879BCF1-4627-4E85-9381-09468173CCD0}" type="presParOf" srcId="{83D4F1AF-41A6-4343-ADD2-7532451E9973}" destId="{8D0252AD-4E8C-4622-BA2E-A7EB97FECD99}" srcOrd="3" destOrd="0" presId="urn:microsoft.com/office/officeart/2009/3/layout/StepUpProcess"/>
    <dgm:cxn modelId="{03537A83-1765-4082-B6DF-F6E1224A0B86}" type="presParOf" srcId="{8D0252AD-4E8C-4622-BA2E-A7EB97FECD99}" destId="{D02FF065-96ED-41F1-BC8C-AB013996CBD9}" srcOrd="0" destOrd="0" presId="urn:microsoft.com/office/officeart/2009/3/layout/StepUpProcess"/>
    <dgm:cxn modelId="{B5F33400-A6F2-407E-AC6B-0BF9119132D5}" type="presParOf" srcId="{83D4F1AF-41A6-4343-ADD2-7532451E9973}" destId="{CDA00FCC-5A5B-4E38-A048-A1571DA1966D}" srcOrd="4" destOrd="0" presId="urn:microsoft.com/office/officeart/2009/3/layout/StepUpProcess"/>
    <dgm:cxn modelId="{63F713E2-A7A1-4FF6-8A36-42F851BAFE98}" type="presParOf" srcId="{CDA00FCC-5A5B-4E38-A048-A1571DA1966D}" destId="{F367B851-2232-4F9F-BEFE-DE3CC2E6DEBD}" srcOrd="0" destOrd="0" presId="urn:microsoft.com/office/officeart/2009/3/layout/StepUpProcess"/>
    <dgm:cxn modelId="{D49AA179-3417-4A95-BBE4-EFC5F55546FB}" type="presParOf" srcId="{CDA00FCC-5A5B-4E38-A048-A1571DA1966D}" destId="{9D9A400B-FD80-4667-8E7A-C0C5B06E08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CEE787-C00F-4B18-9740-70F509F9D785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711033B3-9EEB-4DCD-919C-73DD28D9B18B}">
      <dgm:prSet phldrT="[Texto]"/>
      <dgm:spPr>
        <a:solidFill>
          <a:schemeClr val="accent6"/>
        </a:solidFill>
      </dgm:spPr>
      <dgm:t>
        <a:bodyPr/>
        <a:lstStyle/>
        <a:p>
          <a:r>
            <a:rPr lang="es-419" dirty="0" smtClean="0"/>
            <a:t>Administración del Sistema – Procesar información sobre conductas</a:t>
          </a:r>
          <a:endParaRPr lang="es-419" dirty="0"/>
        </a:p>
      </dgm:t>
    </dgm:pt>
    <dgm:pt modelId="{75C3D9BD-297B-4B26-B207-27D2779DB8DE}" type="parTrans" cxnId="{33F16B49-9E52-4002-A4C3-3CDC5B4174FF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211B9B7A-0EAD-4E1F-B33B-1E8FC4B9E242}" type="sibTrans" cxnId="{33F16B49-9E52-4002-A4C3-3CDC5B4174FF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A9C9B67F-F292-483C-9E2A-EF3C6ACA70EA}">
      <dgm:prSet phldrT="[Texto]"/>
      <dgm:spPr/>
      <dgm:t>
        <a:bodyPr/>
        <a:lstStyle/>
        <a:p>
          <a:r>
            <a:rPr lang="es-419" dirty="0" smtClean="0"/>
            <a:t>Controlar aplicación de normativa – Prevenir delitos de cuello blanco</a:t>
          </a:r>
          <a:endParaRPr lang="es-419" dirty="0"/>
        </a:p>
      </dgm:t>
    </dgm:pt>
    <dgm:pt modelId="{F08B11DA-3C14-45F5-B677-62232DC9D85F}" type="parTrans" cxnId="{85371019-ED30-497F-A293-A0500FD632FD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C2F00A24-52B7-4A80-ABFE-5FA76ECB8327}" type="sibTrans" cxnId="{85371019-ED30-497F-A293-A0500FD632FD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518FC5A3-2E6A-43FD-AED2-8E9AFF57C84A}">
      <dgm:prSet phldrT="[Texto]"/>
      <dgm:spPr/>
      <dgm:t>
        <a:bodyPr/>
        <a:lstStyle/>
        <a:p>
          <a:r>
            <a:rPr lang="es-419" dirty="0" smtClean="0"/>
            <a:t>Emisión de recomendaciones – Consolidar criterios </a:t>
          </a:r>
          <a:endParaRPr lang="es-419" dirty="0"/>
        </a:p>
      </dgm:t>
    </dgm:pt>
    <dgm:pt modelId="{1631CE0E-D88B-447A-ADF9-59656992C2E5}" type="parTrans" cxnId="{18EDB7D7-B292-4113-9AD5-1763E7F6F2B9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67F1428C-3584-4C6F-8C6E-EF92463C6324}" type="sibTrans" cxnId="{18EDB7D7-B292-4113-9AD5-1763E7F6F2B9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7A619DD0-A221-4E58-B788-E37A4C41EBF1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419" dirty="0" smtClean="0"/>
            <a:t>Comunicar infracciones – Interacción con entidades de control hasta el final</a:t>
          </a:r>
          <a:endParaRPr lang="es-419" dirty="0"/>
        </a:p>
      </dgm:t>
    </dgm:pt>
    <dgm:pt modelId="{5716B97A-3FFD-4ED8-B8B8-1462ED499030}" type="parTrans" cxnId="{77812973-CE68-47EF-B34D-031F6146004C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F52EA4B9-95A3-4706-A54A-884433D28221}" type="sibTrans" cxnId="{77812973-CE68-47EF-B34D-031F6146004C}">
      <dgm:prSet/>
      <dgm:spPr/>
      <dgm:t>
        <a:bodyPr/>
        <a:lstStyle/>
        <a:p>
          <a:endParaRPr lang="es-419">
            <a:solidFill>
              <a:schemeClr val="bg1"/>
            </a:solidFill>
          </a:endParaRPr>
        </a:p>
      </dgm:t>
    </dgm:pt>
    <dgm:pt modelId="{E3A4FC97-B711-4E47-AAB3-99A45E40F018}" type="pres">
      <dgm:prSet presAssocID="{E8CEE787-C00F-4B18-9740-70F509F9D7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195F01-7274-41C4-985F-A3A21E6784E8}" type="pres">
      <dgm:prSet presAssocID="{711033B3-9EEB-4DCD-919C-73DD28D9B18B}" presName="comp" presStyleCnt="0"/>
      <dgm:spPr/>
      <dgm:t>
        <a:bodyPr/>
        <a:lstStyle/>
        <a:p>
          <a:endParaRPr lang="es-EC"/>
        </a:p>
      </dgm:t>
    </dgm:pt>
    <dgm:pt modelId="{88F4D171-A54C-4478-A700-1E7348C415BE}" type="pres">
      <dgm:prSet presAssocID="{711033B3-9EEB-4DCD-919C-73DD28D9B18B}" presName="box" presStyleLbl="node1" presStyleIdx="0" presStyleCnt="4"/>
      <dgm:spPr/>
      <dgm:t>
        <a:bodyPr/>
        <a:lstStyle/>
        <a:p>
          <a:endParaRPr lang="es-EC"/>
        </a:p>
      </dgm:t>
    </dgm:pt>
    <dgm:pt modelId="{49CF8D37-AD72-428D-8E72-A04B7D908528}" type="pres">
      <dgm:prSet presAssocID="{711033B3-9EEB-4DCD-919C-73DD28D9B18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DECA008-59CC-4111-A7E2-3E78B8D88825}" type="pres">
      <dgm:prSet presAssocID="{711033B3-9EEB-4DCD-919C-73DD28D9B18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8B5C85-81F6-48E6-AF8E-6AD8B112B726}" type="pres">
      <dgm:prSet presAssocID="{211B9B7A-0EAD-4E1F-B33B-1E8FC4B9E242}" presName="spacer" presStyleCnt="0"/>
      <dgm:spPr/>
      <dgm:t>
        <a:bodyPr/>
        <a:lstStyle/>
        <a:p>
          <a:endParaRPr lang="es-EC"/>
        </a:p>
      </dgm:t>
    </dgm:pt>
    <dgm:pt modelId="{E7D9B0B3-AED0-4BE8-BBB9-5D663608FA78}" type="pres">
      <dgm:prSet presAssocID="{A9C9B67F-F292-483C-9E2A-EF3C6ACA70EA}" presName="comp" presStyleCnt="0"/>
      <dgm:spPr/>
      <dgm:t>
        <a:bodyPr/>
        <a:lstStyle/>
        <a:p>
          <a:endParaRPr lang="es-EC"/>
        </a:p>
      </dgm:t>
    </dgm:pt>
    <dgm:pt modelId="{2B5223C6-8D67-4C4A-B815-9D55C1D21F9E}" type="pres">
      <dgm:prSet presAssocID="{A9C9B67F-F292-483C-9E2A-EF3C6ACA70EA}" presName="box" presStyleLbl="node1" presStyleIdx="1" presStyleCnt="4"/>
      <dgm:spPr/>
      <dgm:t>
        <a:bodyPr/>
        <a:lstStyle/>
        <a:p>
          <a:endParaRPr lang="es-EC"/>
        </a:p>
      </dgm:t>
    </dgm:pt>
    <dgm:pt modelId="{C52EAE29-6691-45B4-AAE1-9E70E9515528}" type="pres">
      <dgm:prSet presAssocID="{A9C9B67F-F292-483C-9E2A-EF3C6ACA70E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B624315-30E7-4852-8C56-6E52D8F546C1}" type="pres">
      <dgm:prSet presAssocID="{A9C9B67F-F292-483C-9E2A-EF3C6ACA70E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A97CAF-6A24-4E03-B6EA-1F4E626AD6B4}" type="pres">
      <dgm:prSet presAssocID="{C2F00A24-52B7-4A80-ABFE-5FA76ECB8327}" presName="spacer" presStyleCnt="0"/>
      <dgm:spPr/>
      <dgm:t>
        <a:bodyPr/>
        <a:lstStyle/>
        <a:p>
          <a:endParaRPr lang="es-EC"/>
        </a:p>
      </dgm:t>
    </dgm:pt>
    <dgm:pt modelId="{7DF8747C-B8E8-4D14-90A2-6F1A83AAE157}" type="pres">
      <dgm:prSet presAssocID="{518FC5A3-2E6A-43FD-AED2-8E9AFF57C84A}" presName="comp" presStyleCnt="0"/>
      <dgm:spPr/>
      <dgm:t>
        <a:bodyPr/>
        <a:lstStyle/>
        <a:p>
          <a:endParaRPr lang="es-EC"/>
        </a:p>
      </dgm:t>
    </dgm:pt>
    <dgm:pt modelId="{2D7DA48B-64D9-443A-A9C5-7B3275623243}" type="pres">
      <dgm:prSet presAssocID="{518FC5A3-2E6A-43FD-AED2-8E9AFF57C84A}" presName="box" presStyleLbl="node1" presStyleIdx="2" presStyleCnt="4"/>
      <dgm:spPr/>
      <dgm:t>
        <a:bodyPr/>
        <a:lstStyle/>
        <a:p>
          <a:endParaRPr lang="es-EC"/>
        </a:p>
      </dgm:t>
    </dgm:pt>
    <dgm:pt modelId="{D7158BCD-2CE7-4CE2-B10C-D1B91485E096}" type="pres">
      <dgm:prSet presAssocID="{518FC5A3-2E6A-43FD-AED2-8E9AFF57C84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9BB55D1-09C7-4801-9C6C-A44F400B2862}" type="pres">
      <dgm:prSet presAssocID="{518FC5A3-2E6A-43FD-AED2-8E9AFF57C8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6D5CD-63E6-44D6-90E2-A0830751DD13}" type="pres">
      <dgm:prSet presAssocID="{67F1428C-3584-4C6F-8C6E-EF92463C6324}" presName="spacer" presStyleCnt="0"/>
      <dgm:spPr/>
      <dgm:t>
        <a:bodyPr/>
        <a:lstStyle/>
        <a:p>
          <a:endParaRPr lang="es-EC"/>
        </a:p>
      </dgm:t>
    </dgm:pt>
    <dgm:pt modelId="{A741065F-847F-4125-AA5B-95C1D596D412}" type="pres">
      <dgm:prSet presAssocID="{7A619DD0-A221-4E58-B788-E37A4C41EBF1}" presName="comp" presStyleCnt="0"/>
      <dgm:spPr/>
      <dgm:t>
        <a:bodyPr/>
        <a:lstStyle/>
        <a:p>
          <a:endParaRPr lang="es-EC"/>
        </a:p>
      </dgm:t>
    </dgm:pt>
    <dgm:pt modelId="{D6AF5033-9083-4860-BCAE-82460663C0C4}" type="pres">
      <dgm:prSet presAssocID="{7A619DD0-A221-4E58-B788-E37A4C41EBF1}" presName="box" presStyleLbl="node1" presStyleIdx="3" presStyleCnt="4"/>
      <dgm:spPr/>
      <dgm:t>
        <a:bodyPr/>
        <a:lstStyle/>
        <a:p>
          <a:endParaRPr lang="es-EC"/>
        </a:p>
      </dgm:t>
    </dgm:pt>
    <dgm:pt modelId="{37ED03DA-956E-4300-9C23-415CE8D95AAD}" type="pres">
      <dgm:prSet presAssocID="{7A619DD0-A221-4E58-B788-E37A4C41EBF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04F08B5-44CE-442F-B6E3-765FDA894B8F}" type="pres">
      <dgm:prSet presAssocID="{7A619DD0-A221-4E58-B788-E37A4C41EB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2E20B6-5228-4FE2-A5B2-2745B8618F31}" type="presOf" srcId="{A9C9B67F-F292-483C-9E2A-EF3C6ACA70EA}" destId="{2B5223C6-8D67-4C4A-B815-9D55C1D21F9E}" srcOrd="0" destOrd="0" presId="urn:microsoft.com/office/officeart/2005/8/layout/vList4"/>
    <dgm:cxn modelId="{FCF87915-EAB4-4EF1-87D4-17B99556605F}" type="presOf" srcId="{518FC5A3-2E6A-43FD-AED2-8E9AFF57C84A}" destId="{2D7DA48B-64D9-443A-A9C5-7B3275623243}" srcOrd="0" destOrd="0" presId="urn:microsoft.com/office/officeart/2005/8/layout/vList4"/>
    <dgm:cxn modelId="{1D7C2F04-9E93-4491-A7E9-60DE90E3D7A4}" type="presOf" srcId="{7A619DD0-A221-4E58-B788-E37A4C41EBF1}" destId="{104F08B5-44CE-442F-B6E3-765FDA894B8F}" srcOrd="1" destOrd="0" presId="urn:microsoft.com/office/officeart/2005/8/layout/vList4"/>
    <dgm:cxn modelId="{18EDB7D7-B292-4113-9AD5-1763E7F6F2B9}" srcId="{E8CEE787-C00F-4B18-9740-70F509F9D785}" destId="{518FC5A3-2E6A-43FD-AED2-8E9AFF57C84A}" srcOrd="2" destOrd="0" parTransId="{1631CE0E-D88B-447A-ADF9-59656992C2E5}" sibTransId="{67F1428C-3584-4C6F-8C6E-EF92463C6324}"/>
    <dgm:cxn modelId="{85371019-ED30-497F-A293-A0500FD632FD}" srcId="{E8CEE787-C00F-4B18-9740-70F509F9D785}" destId="{A9C9B67F-F292-483C-9E2A-EF3C6ACA70EA}" srcOrd="1" destOrd="0" parTransId="{F08B11DA-3C14-45F5-B677-62232DC9D85F}" sibTransId="{C2F00A24-52B7-4A80-ABFE-5FA76ECB8327}"/>
    <dgm:cxn modelId="{A83EA76F-6342-436D-975F-7A9C04E0C228}" type="presOf" srcId="{7A619DD0-A221-4E58-B788-E37A4C41EBF1}" destId="{D6AF5033-9083-4860-BCAE-82460663C0C4}" srcOrd="0" destOrd="0" presId="urn:microsoft.com/office/officeart/2005/8/layout/vList4"/>
    <dgm:cxn modelId="{7DDEB3E9-F739-449A-840B-CF9D696ADC13}" type="presOf" srcId="{518FC5A3-2E6A-43FD-AED2-8E9AFF57C84A}" destId="{F9BB55D1-09C7-4801-9C6C-A44F400B2862}" srcOrd="1" destOrd="0" presId="urn:microsoft.com/office/officeart/2005/8/layout/vList4"/>
    <dgm:cxn modelId="{77812973-CE68-47EF-B34D-031F6146004C}" srcId="{E8CEE787-C00F-4B18-9740-70F509F9D785}" destId="{7A619DD0-A221-4E58-B788-E37A4C41EBF1}" srcOrd="3" destOrd="0" parTransId="{5716B97A-3FFD-4ED8-B8B8-1462ED499030}" sibTransId="{F52EA4B9-95A3-4706-A54A-884433D28221}"/>
    <dgm:cxn modelId="{33F16B49-9E52-4002-A4C3-3CDC5B4174FF}" srcId="{E8CEE787-C00F-4B18-9740-70F509F9D785}" destId="{711033B3-9EEB-4DCD-919C-73DD28D9B18B}" srcOrd="0" destOrd="0" parTransId="{75C3D9BD-297B-4B26-B207-27D2779DB8DE}" sibTransId="{211B9B7A-0EAD-4E1F-B33B-1E8FC4B9E242}"/>
    <dgm:cxn modelId="{A529543F-0679-4D75-A84A-98CE3C431F61}" type="presOf" srcId="{711033B3-9EEB-4DCD-919C-73DD28D9B18B}" destId="{88F4D171-A54C-4478-A700-1E7348C415BE}" srcOrd="0" destOrd="0" presId="urn:microsoft.com/office/officeart/2005/8/layout/vList4"/>
    <dgm:cxn modelId="{C9AD9C36-89AB-4C78-AA2A-C81B8FB12A43}" type="presOf" srcId="{A9C9B67F-F292-483C-9E2A-EF3C6ACA70EA}" destId="{1B624315-30E7-4852-8C56-6E52D8F546C1}" srcOrd="1" destOrd="0" presId="urn:microsoft.com/office/officeart/2005/8/layout/vList4"/>
    <dgm:cxn modelId="{1AF257B7-95AA-4366-8C35-3EE21E373BD0}" type="presOf" srcId="{711033B3-9EEB-4DCD-919C-73DD28D9B18B}" destId="{FDECA008-59CC-4111-A7E2-3E78B8D88825}" srcOrd="1" destOrd="0" presId="urn:microsoft.com/office/officeart/2005/8/layout/vList4"/>
    <dgm:cxn modelId="{FAC1B6FF-3E6A-4729-BC5D-53788398E21C}" type="presOf" srcId="{E8CEE787-C00F-4B18-9740-70F509F9D785}" destId="{E3A4FC97-B711-4E47-AAB3-99A45E40F018}" srcOrd="0" destOrd="0" presId="urn:microsoft.com/office/officeart/2005/8/layout/vList4"/>
    <dgm:cxn modelId="{BBBACA6C-1162-4BD1-8E89-083D6F04C82F}" type="presParOf" srcId="{E3A4FC97-B711-4E47-AAB3-99A45E40F018}" destId="{50195F01-7274-41C4-985F-A3A21E6784E8}" srcOrd="0" destOrd="0" presId="urn:microsoft.com/office/officeart/2005/8/layout/vList4"/>
    <dgm:cxn modelId="{DD4C8DA8-209E-4AE9-B9F1-F0ECF23D741C}" type="presParOf" srcId="{50195F01-7274-41C4-985F-A3A21E6784E8}" destId="{88F4D171-A54C-4478-A700-1E7348C415BE}" srcOrd="0" destOrd="0" presId="urn:microsoft.com/office/officeart/2005/8/layout/vList4"/>
    <dgm:cxn modelId="{67451CF4-E1F0-4A1F-812F-732EA2849CFB}" type="presParOf" srcId="{50195F01-7274-41C4-985F-A3A21E6784E8}" destId="{49CF8D37-AD72-428D-8E72-A04B7D908528}" srcOrd="1" destOrd="0" presId="urn:microsoft.com/office/officeart/2005/8/layout/vList4"/>
    <dgm:cxn modelId="{5410B900-88DC-4D1E-A7F8-181B41A4E1D2}" type="presParOf" srcId="{50195F01-7274-41C4-985F-A3A21E6784E8}" destId="{FDECA008-59CC-4111-A7E2-3E78B8D88825}" srcOrd="2" destOrd="0" presId="urn:microsoft.com/office/officeart/2005/8/layout/vList4"/>
    <dgm:cxn modelId="{77133A67-5B92-4A7B-9795-D3B96C24FCBB}" type="presParOf" srcId="{E3A4FC97-B711-4E47-AAB3-99A45E40F018}" destId="{008B5C85-81F6-48E6-AF8E-6AD8B112B726}" srcOrd="1" destOrd="0" presId="urn:microsoft.com/office/officeart/2005/8/layout/vList4"/>
    <dgm:cxn modelId="{A4A2FB4C-21E2-4E32-B8E3-8B751578D7AC}" type="presParOf" srcId="{E3A4FC97-B711-4E47-AAB3-99A45E40F018}" destId="{E7D9B0B3-AED0-4BE8-BBB9-5D663608FA78}" srcOrd="2" destOrd="0" presId="urn:microsoft.com/office/officeart/2005/8/layout/vList4"/>
    <dgm:cxn modelId="{8EED8969-ED0D-42DB-90A8-71BD67547ECC}" type="presParOf" srcId="{E7D9B0B3-AED0-4BE8-BBB9-5D663608FA78}" destId="{2B5223C6-8D67-4C4A-B815-9D55C1D21F9E}" srcOrd="0" destOrd="0" presId="urn:microsoft.com/office/officeart/2005/8/layout/vList4"/>
    <dgm:cxn modelId="{D58B5433-71F0-4AFF-B185-9B238F1F9DF5}" type="presParOf" srcId="{E7D9B0B3-AED0-4BE8-BBB9-5D663608FA78}" destId="{C52EAE29-6691-45B4-AAE1-9E70E9515528}" srcOrd="1" destOrd="0" presId="urn:microsoft.com/office/officeart/2005/8/layout/vList4"/>
    <dgm:cxn modelId="{BBA2BC86-64C9-4D14-9AE0-8190CEDF79EB}" type="presParOf" srcId="{E7D9B0B3-AED0-4BE8-BBB9-5D663608FA78}" destId="{1B624315-30E7-4852-8C56-6E52D8F546C1}" srcOrd="2" destOrd="0" presId="urn:microsoft.com/office/officeart/2005/8/layout/vList4"/>
    <dgm:cxn modelId="{B25DCB71-EFC1-4C69-B507-B2F0A9EEBE11}" type="presParOf" srcId="{E3A4FC97-B711-4E47-AAB3-99A45E40F018}" destId="{AAA97CAF-6A24-4E03-B6EA-1F4E626AD6B4}" srcOrd="3" destOrd="0" presId="urn:microsoft.com/office/officeart/2005/8/layout/vList4"/>
    <dgm:cxn modelId="{D5EDC912-9631-491B-BFCF-243BF48E624A}" type="presParOf" srcId="{E3A4FC97-B711-4E47-AAB3-99A45E40F018}" destId="{7DF8747C-B8E8-4D14-90A2-6F1A83AAE157}" srcOrd="4" destOrd="0" presId="urn:microsoft.com/office/officeart/2005/8/layout/vList4"/>
    <dgm:cxn modelId="{57A4D762-958D-44D8-A4A9-DDF8955690DC}" type="presParOf" srcId="{7DF8747C-B8E8-4D14-90A2-6F1A83AAE157}" destId="{2D7DA48B-64D9-443A-A9C5-7B3275623243}" srcOrd="0" destOrd="0" presId="urn:microsoft.com/office/officeart/2005/8/layout/vList4"/>
    <dgm:cxn modelId="{04905DF5-AAE4-4620-AD6E-86B7D3968A39}" type="presParOf" srcId="{7DF8747C-B8E8-4D14-90A2-6F1A83AAE157}" destId="{D7158BCD-2CE7-4CE2-B10C-D1B91485E096}" srcOrd="1" destOrd="0" presId="urn:microsoft.com/office/officeart/2005/8/layout/vList4"/>
    <dgm:cxn modelId="{2744858E-EFE9-4986-A4A9-3CD2F44A4FD1}" type="presParOf" srcId="{7DF8747C-B8E8-4D14-90A2-6F1A83AAE157}" destId="{F9BB55D1-09C7-4801-9C6C-A44F400B2862}" srcOrd="2" destOrd="0" presId="urn:microsoft.com/office/officeart/2005/8/layout/vList4"/>
    <dgm:cxn modelId="{B143680E-F59D-443B-BCD4-1E48BAC39372}" type="presParOf" srcId="{E3A4FC97-B711-4E47-AAB3-99A45E40F018}" destId="{B7C6D5CD-63E6-44D6-90E2-A0830751DD13}" srcOrd="5" destOrd="0" presId="urn:microsoft.com/office/officeart/2005/8/layout/vList4"/>
    <dgm:cxn modelId="{06014FE6-DE35-49B4-B5A3-DA363594BF15}" type="presParOf" srcId="{E3A4FC97-B711-4E47-AAB3-99A45E40F018}" destId="{A741065F-847F-4125-AA5B-95C1D596D412}" srcOrd="6" destOrd="0" presId="urn:microsoft.com/office/officeart/2005/8/layout/vList4"/>
    <dgm:cxn modelId="{2A47F4D1-1F3C-411C-9C8A-F3D3352FA90E}" type="presParOf" srcId="{A741065F-847F-4125-AA5B-95C1D596D412}" destId="{D6AF5033-9083-4860-BCAE-82460663C0C4}" srcOrd="0" destOrd="0" presId="urn:microsoft.com/office/officeart/2005/8/layout/vList4"/>
    <dgm:cxn modelId="{4FEE5591-A143-48F2-920B-BDBA5CE58D1D}" type="presParOf" srcId="{A741065F-847F-4125-AA5B-95C1D596D412}" destId="{37ED03DA-956E-4300-9C23-415CE8D95AAD}" srcOrd="1" destOrd="0" presId="urn:microsoft.com/office/officeart/2005/8/layout/vList4"/>
    <dgm:cxn modelId="{EA9155AE-9596-4206-8FFB-D5BDE85D50E2}" type="presParOf" srcId="{A741065F-847F-4125-AA5B-95C1D596D412}" destId="{104F08B5-44CE-442F-B6E3-765FDA894B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087CD-7862-42EB-AA8C-24511F19719B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</dgm:pt>
    <dgm:pt modelId="{60ECAF6D-3E1C-4068-9FA9-83F28E8C6563}">
      <dgm:prSet phldrT="[Texto]"/>
      <dgm:spPr/>
      <dgm:t>
        <a:bodyPr/>
        <a:lstStyle/>
        <a:p>
          <a:r>
            <a:rPr lang="es-419" dirty="0" smtClean="0"/>
            <a:t>Agilidad en la compra pública</a:t>
          </a:r>
          <a:endParaRPr lang="es-419" dirty="0"/>
        </a:p>
      </dgm:t>
    </dgm:pt>
    <dgm:pt modelId="{87F6E3EE-8447-47A0-B3D6-D3A7346755D7}" type="parTrans" cxnId="{14F0C41A-44AF-4340-B8DC-9F595F89DBB3}">
      <dgm:prSet/>
      <dgm:spPr/>
      <dgm:t>
        <a:bodyPr/>
        <a:lstStyle/>
        <a:p>
          <a:endParaRPr lang="es-419"/>
        </a:p>
      </dgm:t>
    </dgm:pt>
    <dgm:pt modelId="{4E93E423-02BA-4BE1-8D98-C74F6EA1D1AF}" type="sibTrans" cxnId="{14F0C41A-44AF-4340-B8DC-9F595F89DBB3}">
      <dgm:prSet/>
      <dgm:spPr/>
      <dgm:t>
        <a:bodyPr/>
        <a:lstStyle/>
        <a:p>
          <a:endParaRPr lang="es-419"/>
        </a:p>
      </dgm:t>
    </dgm:pt>
    <dgm:pt modelId="{F4E84248-CA1B-4995-9047-B676753309DD}">
      <dgm:prSet phldrT="[Texto]"/>
      <dgm:spPr/>
      <dgm:t>
        <a:bodyPr/>
        <a:lstStyle/>
        <a:p>
          <a:r>
            <a:rPr lang="es-419" dirty="0" smtClean="0"/>
            <a:t>Procesamiento correcto de adquisiciones</a:t>
          </a:r>
          <a:endParaRPr lang="es-419" dirty="0"/>
        </a:p>
      </dgm:t>
    </dgm:pt>
    <dgm:pt modelId="{15BCB139-F763-480F-9D83-5EA14BB68B4B}" type="parTrans" cxnId="{3B85665F-4251-4B9C-B0E6-64FE057BD035}">
      <dgm:prSet/>
      <dgm:spPr/>
      <dgm:t>
        <a:bodyPr/>
        <a:lstStyle/>
        <a:p>
          <a:endParaRPr lang="es-419"/>
        </a:p>
      </dgm:t>
    </dgm:pt>
    <dgm:pt modelId="{DF92C463-5D14-4B53-9A0A-1D43A80EF669}" type="sibTrans" cxnId="{3B85665F-4251-4B9C-B0E6-64FE057BD035}">
      <dgm:prSet/>
      <dgm:spPr/>
      <dgm:t>
        <a:bodyPr/>
        <a:lstStyle/>
        <a:p>
          <a:endParaRPr lang="es-419"/>
        </a:p>
      </dgm:t>
    </dgm:pt>
    <dgm:pt modelId="{61C2B8FC-73BC-450C-8ECC-45268BA848EB}">
      <dgm:prSet phldrT="[Texto]"/>
      <dgm:spPr/>
      <dgm:t>
        <a:bodyPr/>
        <a:lstStyle/>
        <a:p>
          <a:r>
            <a:rPr lang="es-419" dirty="0" smtClean="0"/>
            <a:t>Corrección de errores / subsanación de inconsistencias a tiempo</a:t>
          </a:r>
          <a:endParaRPr lang="es-419" dirty="0"/>
        </a:p>
      </dgm:t>
    </dgm:pt>
    <dgm:pt modelId="{C7A58DC1-A5E5-4553-9517-D5E584A779C5}" type="parTrans" cxnId="{6205C475-D3EC-4C3B-94B5-F3AA5E2D8D0E}">
      <dgm:prSet/>
      <dgm:spPr/>
      <dgm:t>
        <a:bodyPr/>
        <a:lstStyle/>
        <a:p>
          <a:endParaRPr lang="es-419"/>
        </a:p>
      </dgm:t>
    </dgm:pt>
    <dgm:pt modelId="{549E164B-FF8B-4371-89B4-D08F1FB2F557}" type="sibTrans" cxnId="{6205C475-D3EC-4C3B-94B5-F3AA5E2D8D0E}">
      <dgm:prSet/>
      <dgm:spPr/>
      <dgm:t>
        <a:bodyPr/>
        <a:lstStyle/>
        <a:p>
          <a:endParaRPr lang="es-419"/>
        </a:p>
      </dgm:t>
    </dgm:pt>
    <dgm:pt modelId="{6E365DEF-FCC5-4057-9F8F-314994A99336}" type="pres">
      <dgm:prSet presAssocID="{C65087CD-7862-42EB-AA8C-24511F19719B}" presName="linearFlow" presStyleCnt="0">
        <dgm:presLayoutVars>
          <dgm:dir/>
          <dgm:resizeHandles val="exact"/>
        </dgm:presLayoutVars>
      </dgm:prSet>
      <dgm:spPr/>
    </dgm:pt>
    <dgm:pt modelId="{2C88CE10-46C3-42FE-AF5E-DC3478DD59E5}" type="pres">
      <dgm:prSet presAssocID="{60ECAF6D-3E1C-4068-9FA9-83F28E8C6563}" presName="composite" presStyleCnt="0"/>
      <dgm:spPr/>
    </dgm:pt>
    <dgm:pt modelId="{FD5954C5-2401-45EF-A88B-B9838BE9AA0F}" type="pres">
      <dgm:prSet presAssocID="{60ECAF6D-3E1C-4068-9FA9-83F28E8C656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BA7263-BE20-4B0B-8B42-0A92DD7102D7}" type="pres">
      <dgm:prSet presAssocID="{60ECAF6D-3E1C-4068-9FA9-83F28E8C656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AAD41BAB-8AF5-4462-BB65-21AF117BB852}" type="pres">
      <dgm:prSet presAssocID="{4E93E423-02BA-4BE1-8D98-C74F6EA1D1AF}" presName="spacing" presStyleCnt="0"/>
      <dgm:spPr/>
    </dgm:pt>
    <dgm:pt modelId="{78761E43-3C30-47B1-9E73-138DC103DFD1}" type="pres">
      <dgm:prSet presAssocID="{F4E84248-CA1B-4995-9047-B676753309DD}" presName="composite" presStyleCnt="0"/>
      <dgm:spPr/>
    </dgm:pt>
    <dgm:pt modelId="{21D86F01-333C-4AF7-84AE-563B608035F3}" type="pres">
      <dgm:prSet presAssocID="{F4E84248-CA1B-4995-9047-B676753309D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9BC3B0-355D-4BE4-AA41-6B6F1759C470}" type="pres">
      <dgm:prSet presAssocID="{F4E84248-CA1B-4995-9047-B676753309D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1BE7808-7314-49B9-874F-63FAEE32D2EA}" type="pres">
      <dgm:prSet presAssocID="{DF92C463-5D14-4B53-9A0A-1D43A80EF669}" presName="spacing" presStyleCnt="0"/>
      <dgm:spPr/>
    </dgm:pt>
    <dgm:pt modelId="{E6679DC2-0BCC-41A2-8BED-1245726C8F9E}" type="pres">
      <dgm:prSet presAssocID="{61C2B8FC-73BC-450C-8ECC-45268BA848EB}" presName="composite" presStyleCnt="0"/>
      <dgm:spPr/>
    </dgm:pt>
    <dgm:pt modelId="{6D772EFF-2948-4576-858B-198332025072}" type="pres">
      <dgm:prSet presAssocID="{61C2B8FC-73BC-450C-8ECC-45268BA848EB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A3BFF74-793E-40CD-8571-0DC9A79E2BC2}" type="pres">
      <dgm:prSet presAssocID="{61C2B8FC-73BC-450C-8ECC-45268BA848E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3B85665F-4251-4B9C-B0E6-64FE057BD035}" srcId="{C65087CD-7862-42EB-AA8C-24511F19719B}" destId="{F4E84248-CA1B-4995-9047-B676753309DD}" srcOrd="1" destOrd="0" parTransId="{15BCB139-F763-480F-9D83-5EA14BB68B4B}" sibTransId="{DF92C463-5D14-4B53-9A0A-1D43A80EF669}"/>
    <dgm:cxn modelId="{6205C475-D3EC-4C3B-94B5-F3AA5E2D8D0E}" srcId="{C65087CD-7862-42EB-AA8C-24511F19719B}" destId="{61C2B8FC-73BC-450C-8ECC-45268BA848EB}" srcOrd="2" destOrd="0" parTransId="{C7A58DC1-A5E5-4553-9517-D5E584A779C5}" sibTransId="{549E164B-FF8B-4371-89B4-D08F1FB2F557}"/>
    <dgm:cxn modelId="{6665FF4E-A572-49F0-81E2-F36972BEB506}" type="presOf" srcId="{60ECAF6D-3E1C-4068-9FA9-83F28E8C6563}" destId="{41BA7263-BE20-4B0B-8B42-0A92DD7102D7}" srcOrd="0" destOrd="0" presId="urn:microsoft.com/office/officeart/2005/8/layout/vList3"/>
    <dgm:cxn modelId="{57D04C74-75D2-4237-B160-B0CFB3E32B00}" type="presOf" srcId="{F4E84248-CA1B-4995-9047-B676753309DD}" destId="{479BC3B0-355D-4BE4-AA41-6B6F1759C470}" srcOrd="0" destOrd="0" presId="urn:microsoft.com/office/officeart/2005/8/layout/vList3"/>
    <dgm:cxn modelId="{3FFA7CAB-C4BE-4C29-B139-A7809B0B9A40}" type="presOf" srcId="{C65087CD-7862-42EB-AA8C-24511F19719B}" destId="{6E365DEF-FCC5-4057-9F8F-314994A99336}" srcOrd="0" destOrd="0" presId="urn:microsoft.com/office/officeart/2005/8/layout/vList3"/>
    <dgm:cxn modelId="{64E6C86F-5A3F-4162-9946-2EADC67DFEE1}" type="presOf" srcId="{61C2B8FC-73BC-450C-8ECC-45268BA848EB}" destId="{6A3BFF74-793E-40CD-8571-0DC9A79E2BC2}" srcOrd="0" destOrd="0" presId="urn:microsoft.com/office/officeart/2005/8/layout/vList3"/>
    <dgm:cxn modelId="{14F0C41A-44AF-4340-B8DC-9F595F89DBB3}" srcId="{C65087CD-7862-42EB-AA8C-24511F19719B}" destId="{60ECAF6D-3E1C-4068-9FA9-83F28E8C6563}" srcOrd="0" destOrd="0" parTransId="{87F6E3EE-8447-47A0-B3D6-D3A7346755D7}" sibTransId="{4E93E423-02BA-4BE1-8D98-C74F6EA1D1AF}"/>
    <dgm:cxn modelId="{A10365A8-E640-45DB-887A-320A210E0294}" type="presParOf" srcId="{6E365DEF-FCC5-4057-9F8F-314994A99336}" destId="{2C88CE10-46C3-42FE-AF5E-DC3478DD59E5}" srcOrd="0" destOrd="0" presId="urn:microsoft.com/office/officeart/2005/8/layout/vList3"/>
    <dgm:cxn modelId="{7A9160AD-4F93-4A68-863A-2551612185ED}" type="presParOf" srcId="{2C88CE10-46C3-42FE-AF5E-DC3478DD59E5}" destId="{FD5954C5-2401-45EF-A88B-B9838BE9AA0F}" srcOrd="0" destOrd="0" presId="urn:microsoft.com/office/officeart/2005/8/layout/vList3"/>
    <dgm:cxn modelId="{CEE53B2D-DC4E-4E27-98B5-8E7573E5BBDA}" type="presParOf" srcId="{2C88CE10-46C3-42FE-AF5E-DC3478DD59E5}" destId="{41BA7263-BE20-4B0B-8B42-0A92DD7102D7}" srcOrd="1" destOrd="0" presId="urn:microsoft.com/office/officeart/2005/8/layout/vList3"/>
    <dgm:cxn modelId="{6F0B8BA9-E481-46DF-9528-903A4C028595}" type="presParOf" srcId="{6E365DEF-FCC5-4057-9F8F-314994A99336}" destId="{AAD41BAB-8AF5-4462-BB65-21AF117BB852}" srcOrd="1" destOrd="0" presId="urn:microsoft.com/office/officeart/2005/8/layout/vList3"/>
    <dgm:cxn modelId="{14DD9017-98BE-4314-B2BB-43B82FFCC474}" type="presParOf" srcId="{6E365DEF-FCC5-4057-9F8F-314994A99336}" destId="{78761E43-3C30-47B1-9E73-138DC103DFD1}" srcOrd="2" destOrd="0" presId="urn:microsoft.com/office/officeart/2005/8/layout/vList3"/>
    <dgm:cxn modelId="{5D7023FE-0B7F-49BD-AB27-33E84B71C33D}" type="presParOf" srcId="{78761E43-3C30-47B1-9E73-138DC103DFD1}" destId="{21D86F01-333C-4AF7-84AE-563B608035F3}" srcOrd="0" destOrd="0" presId="urn:microsoft.com/office/officeart/2005/8/layout/vList3"/>
    <dgm:cxn modelId="{A0F64B1F-6D1B-47F0-A46C-5432795F197F}" type="presParOf" srcId="{78761E43-3C30-47B1-9E73-138DC103DFD1}" destId="{479BC3B0-355D-4BE4-AA41-6B6F1759C470}" srcOrd="1" destOrd="0" presId="urn:microsoft.com/office/officeart/2005/8/layout/vList3"/>
    <dgm:cxn modelId="{B1AABA5B-E7A0-492C-8FAA-0040C7F3C2D6}" type="presParOf" srcId="{6E365DEF-FCC5-4057-9F8F-314994A99336}" destId="{E1BE7808-7314-49B9-874F-63FAEE32D2EA}" srcOrd="3" destOrd="0" presId="urn:microsoft.com/office/officeart/2005/8/layout/vList3"/>
    <dgm:cxn modelId="{F3953FBA-A58A-40C3-8A04-8F7E366E5464}" type="presParOf" srcId="{6E365DEF-FCC5-4057-9F8F-314994A99336}" destId="{E6679DC2-0BCC-41A2-8BED-1245726C8F9E}" srcOrd="4" destOrd="0" presId="urn:microsoft.com/office/officeart/2005/8/layout/vList3"/>
    <dgm:cxn modelId="{1A5C5C72-4B77-4897-A5BA-5B443CB1A800}" type="presParOf" srcId="{E6679DC2-0BCC-41A2-8BED-1245726C8F9E}" destId="{6D772EFF-2948-4576-858B-198332025072}" srcOrd="0" destOrd="0" presId="urn:microsoft.com/office/officeart/2005/8/layout/vList3"/>
    <dgm:cxn modelId="{BA4503B6-5317-4A33-86DC-4E1030804675}" type="presParOf" srcId="{E6679DC2-0BCC-41A2-8BED-1245726C8F9E}" destId="{6A3BFF74-793E-40CD-8571-0DC9A79E2BC2}" srcOrd="1" destOrd="0" presId="urn:microsoft.com/office/officeart/2005/8/layout/vList3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974CA-7F47-449E-9E94-C011D2DA965E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07D797A-645B-4D20-AA2D-09211CDEF981}">
      <dgm:prSet phldrT="[Texto]"/>
      <dgm:spPr/>
      <dgm:t>
        <a:bodyPr/>
        <a:lstStyle/>
        <a:p>
          <a:r>
            <a:rPr lang="es-419" dirty="0" smtClean="0"/>
            <a:t>Modificación del SNA</a:t>
          </a:r>
          <a:endParaRPr lang="es-419" dirty="0"/>
        </a:p>
      </dgm:t>
    </dgm:pt>
    <dgm:pt modelId="{1BB433AD-351D-449F-9363-720A7E506C98}" type="parTrans" cxnId="{128C17B7-EFEE-450A-A798-6BD9F41934C0}">
      <dgm:prSet/>
      <dgm:spPr/>
      <dgm:t>
        <a:bodyPr/>
        <a:lstStyle/>
        <a:p>
          <a:endParaRPr lang="es-419"/>
        </a:p>
      </dgm:t>
    </dgm:pt>
    <dgm:pt modelId="{0A1D4EDF-FD5F-4305-AFF7-58388BB426AF}" type="sibTrans" cxnId="{128C17B7-EFEE-450A-A798-6BD9F41934C0}">
      <dgm:prSet/>
      <dgm:spPr/>
      <dgm:t>
        <a:bodyPr/>
        <a:lstStyle/>
        <a:p>
          <a:endParaRPr lang="es-419"/>
        </a:p>
      </dgm:t>
    </dgm:pt>
    <dgm:pt modelId="{8E341A42-08F7-4328-86FF-3F2C0888D82D}">
      <dgm:prSet phldrT="[Texto]"/>
      <dgm:spPr/>
      <dgm:t>
        <a:bodyPr/>
        <a:lstStyle/>
        <a:p>
          <a:r>
            <a:rPr lang="es-419" dirty="0" smtClean="0"/>
            <a:t>Publicidad de actuaciones</a:t>
          </a:r>
          <a:endParaRPr lang="es-419" dirty="0"/>
        </a:p>
      </dgm:t>
    </dgm:pt>
    <dgm:pt modelId="{0D5634EB-1BC0-4678-9BF8-3FBF44A78C3B}" type="parTrans" cxnId="{4D13C935-CC14-4414-9FCD-EE2BC0502143}">
      <dgm:prSet/>
      <dgm:spPr/>
      <dgm:t>
        <a:bodyPr/>
        <a:lstStyle/>
        <a:p>
          <a:endParaRPr lang="es-419"/>
        </a:p>
      </dgm:t>
    </dgm:pt>
    <dgm:pt modelId="{64C20174-9498-40C4-B2F8-C52C30E3BB6E}" type="sibTrans" cxnId="{4D13C935-CC14-4414-9FCD-EE2BC0502143}">
      <dgm:prSet/>
      <dgm:spPr/>
      <dgm:t>
        <a:bodyPr/>
        <a:lstStyle/>
        <a:p>
          <a:endParaRPr lang="es-419"/>
        </a:p>
      </dgm:t>
    </dgm:pt>
    <dgm:pt modelId="{C3A525C7-DA67-4ABD-BFD5-76ED986F5CED}">
      <dgm:prSet phldrT="[Texto]"/>
      <dgm:spPr/>
      <dgm:t>
        <a:bodyPr/>
        <a:lstStyle/>
        <a:p>
          <a:r>
            <a:rPr lang="es-419" dirty="0" smtClean="0"/>
            <a:t>Uso de herramientas informáticas</a:t>
          </a:r>
          <a:endParaRPr lang="es-419" dirty="0"/>
        </a:p>
      </dgm:t>
    </dgm:pt>
    <dgm:pt modelId="{EF259385-D4AB-4A1B-BD63-AA2B94F14616}" type="parTrans" cxnId="{2AC8F922-0D1D-4895-B4CE-E246004FBA5F}">
      <dgm:prSet/>
      <dgm:spPr/>
      <dgm:t>
        <a:bodyPr/>
        <a:lstStyle/>
        <a:p>
          <a:endParaRPr lang="es-419"/>
        </a:p>
      </dgm:t>
    </dgm:pt>
    <dgm:pt modelId="{F5C3E663-605E-4064-8B2E-2B8108D2B551}" type="sibTrans" cxnId="{2AC8F922-0D1D-4895-B4CE-E246004FBA5F}">
      <dgm:prSet/>
      <dgm:spPr/>
      <dgm:t>
        <a:bodyPr/>
        <a:lstStyle/>
        <a:p>
          <a:endParaRPr lang="es-419"/>
        </a:p>
      </dgm:t>
    </dgm:pt>
    <dgm:pt modelId="{929C84D6-FB74-44EC-8FC6-7604EE249B57}">
      <dgm:prSet phldrT="[Texto]"/>
      <dgm:spPr/>
      <dgm:t>
        <a:bodyPr/>
        <a:lstStyle/>
        <a:p>
          <a:r>
            <a:rPr lang="es-419" dirty="0" smtClean="0"/>
            <a:t>Creación de ente rector </a:t>
          </a:r>
          <a:endParaRPr lang="es-419" dirty="0"/>
        </a:p>
      </dgm:t>
    </dgm:pt>
    <dgm:pt modelId="{9E4BD9CF-82BA-4EBB-AECF-1AF1994B008D}" type="parTrans" cxnId="{4D4A1AFF-8231-4019-A93D-84CFCA7E2DD5}">
      <dgm:prSet/>
      <dgm:spPr/>
      <dgm:t>
        <a:bodyPr/>
        <a:lstStyle/>
        <a:p>
          <a:endParaRPr lang="es-419"/>
        </a:p>
      </dgm:t>
    </dgm:pt>
    <dgm:pt modelId="{C18D0401-B546-4E33-B422-6BB656987A99}" type="sibTrans" cxnId="{4D4A1AFF-8231-4019-A93D-84CFCA7E2DD5}">
      <dgm:prSet/>
      <dgm:spPr/>
      <dgm:t>
        <a:bodyPr/>
        <a:lstStyle/>
        <a:p>
          <a:endParaRPr lang="es-419"/>
        </a:p>
      </dgm:t>
    </dgm:pt>
    <dgm:pt modelId="{356596AC-5BE0-40C0-926C-F73093BB32B6}">
      <dgm:prSet phldrT="[Texto]"/>
      <dgm:spPr/>
      <dgm:t>
        <a:bodyPr/>
        <a:lstStyle/>
        <a:p>
          <a:r>
            <a:rPr lang="es-419" dirty="0" smtClean="0"/>
            <a:t>Supervisión y Control respecto de actividades publicadas</a:t>
          </a:r>
          <a:endParaRPr lang="es-419" dirty="0"/>
        </a:p>
      </dgm:t>
    </dgm:pt>
    <dgm:pt modelId="{5A8AE1A3-8415-4C64-92DE-E068D6A9A373}" type="parTrans" cxnId="{43A97AC1-E96C-4C66-A259-30DA68FD6770}">
      <dgm:prSet/>
      <dgm:spPr/>
      <dgm:t>
        <a:bodyPr/>
        <a:lstStyle/>
        <a:p>
          <a:endParaRPr lang="es-419"/>
        </a:p>
      </dgm:t>
    </dgm:pt>
    <dgm:pt modelId="{C9875A29-0AEC-4E0A-A14D-F4A02A3C623C}" type="sibTrans" cxnId="{43A97AC1-E96C-4C66-A259-30DA68FD6770}">
      <dgm:prSet/>
      <dgm:spPr/>
      <dgm:t>
        <a:bodyPr/>
        <a:lstStyle/>
        <a:p>
          <a:endParaRPr lang="es-419"/>
        </a:p>
      </dgm:t>
    </dgm:pt>
    <dgm:pt modelId="{036DEE40-1D60-420C-B824-ECB54996F1AB}" type="pres">
      <dgm:prSet presAssocID="{5E3974CA-7F47-449E-9E94-C011D2DA965E}" presName="CompostProcess" presStyleCnt="0">
        <dgm:presLayoutVars>
          <dgm:dir/>
          <dgm:resizeHandles val="exact"/>
        </dgm:presLayoutVars>
      </dgm:prSet>
      <dgm:spPr/>
    </dgm:pt>
    <dgm:pt modelId="{E5C0B6FE-DF9F-4F36-A83E-B3E5DFF76C46}" type="pres">
      <dgm:prSet presAssocID="{5E3974CA-7F47-449E-9E94-C011D2DA965E}" presName="arrow" presStyleLbl="bgShp" presStyleIdx="0" presStyleCnt="1"/>
      <dgm:spPr/>
    </dgm:pt>
    <dgm:pt modelId="{BB9EA884-48AF-4CCC-9FE6-2822EBD25381}" type="pres">
      <dgm:prSet presAssocID="{5E3974CA-7F47-449E-9E94-C011D2DA965E}" presName="linearProcess" presStyleCnt="0"/>
      <dgm:spPr/>
    </dgm:pt>
    <dgm:pt modelId="{484AE5DF-A418-4CBA-B2D2-F25881AEE63F}" type="pres">
      <dgm:prSet presAssocID="{307D797A-645B-4D20-AA2D-09211CDEF98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DE6B7-B8CB-4A5B-8C09-A34590A00844}" type="pres">
      <dgm:prSet presAssocID="{0A1D4EDF-FD5F-4305-AFF7-58388BB426AF}" presName="sibTrans" presStyleCnt="0"/>
      <dgm:spPr/>
    </dgm:pt>
    <dgm:pt modelId="{DCB91875-C80F-4ABA-BE87-8FEBEBC617E9}" type="pres">
      <dgm:prSet presAssocID="{8E341A42-08F7-4328-86FF-3F2C0888D82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F2A680-57B2-458E-876C-AEEE83B848E9}" type="pres">
      <dgm:prSet presAssocID="{64C20174-9498-40C4-B2F8-C52C30E3BB6E}" presName="sibTrans" presStyleCnt="0"/>
      <dgm:spPr/>
    </dgm:pt>
    <dgm:pt modelId="{EDE0B69E-C50D-47BD-BCDE-620ED8C56BA8}" type="pres">
      <dgm:prSet presAssocID="{C3A525C7-DA67-4ABD-BFD5-76ED986F5CE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5D976-0500-4A69-A8DE-45254886CDDC}" type="pres">
      <dgm:prSet presAssocID="{F5C3E663-605E-4064-8B2E-2B8108D2B551}" presName="sibTrans" presStyleCnt="0"/>
      <dgm:spPr/>
    </dgm:pt>
    <dgm:pt modelId="{8C6FC046-7B3A-4F99-8F4C-1C2315AC315A}" type="pres">
      <dgm:prSet presAssocID="{929C84D6-FB74-44EC-8FC6-7604EE249B5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DA541-8B26-428D-B85F-DB2D0A4E60B0}" type="pres">
      <dgm:prSet presAssocID="{C18D0401-B546-4E33-B422-6BB656987A99}" presName="sibTrans" presStyleCnt="0"/>
      <dgm:spPr/>
    </dgm:pt>
    <dgm:pt modelId="{7329A7B8-16E3-400E-A177-26182B0022D4}" type="pres">
      <dgm:prSet presAssocID="{356596AC-5BE0-40C0-926C-F73093BB32B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2AC8F922-0D1D-4895-B4CE-E246004FBA5F}" srcId="{5E3974CA-7F47-449E-9E94-C011D2DA965E}" destId="{C3A525C7-DA67-4ABD-BFD5-76ED986F5CED}" srcOrd="2" destOrd="0" parTransId="{EF259385-D4AB-4A1B-BD63-AA2B94F14616}" sibTransId="{F5C3E663-605E-4064-8B2E-2B8108D2B551}"/>
    <dgm:cxn modelId="{43A97AC1-E96C-4C66-A259-30DA68FD6770}" srcId="{5E3974CA-7F47-449E-9E94-C011D2DA965E}" destId="{356596AC-5BE0-40C0-926C-F73093BB32B6}" srcOrd="4" destOrd="0" parTransId="{5A8AE1A3-8415-4C64-92DE-E068D6A9A373}" sibTransId="{C9875A29-0AEC-4E0A-A14D-F4A02A3C623C}"/>
    <dgm:cxn modelId="{4D4A1AFF-8231-4019-A93D-84CFCA7E2DD5}" srcId="{5E3974CA-7F47-449E-9E94-C011D2DA965E}" destId="{929C84D6-FB74-44EC-8FC6-7604EE249B57}" srcOrd="3" destOrd="0" parTransId="{9E4BD9CF-82BA-4EBB-AECF-1AF1994B008D}" sibTransId="{C18D0401-B546-4E33-B422-6BB656987A99}"/>
    <dgm:cxn modelId="{4D13C935-CC14-4414-9FCD-EE2BC0502143}" srcId="{5E3974CA-7F47-449E-9E94-C011D2DA965E}" destId="{8E341A42-08F7-4328-86FF-3F2C0888D82D}" srcOrd="1" destOrd="0" parTransId="{0D5634EB-1BC0-4678-9BF8-3FBF44A78C3B}" sibTransId="{64C20174-9498-40C4-B2F8-C52C30E3BB6E}"/>
    <dgm:cxn modelId="{4A3BA7EF-5BAF-4F31-AA54-E21CABB7EB31}" type="presOf" srcId="{307D797A-645B-4D20-AA2D-09211CDEF981}" destId="{484AE5DF-A418-4CBA-B2D2-F25881AEE63F}" srcOrd="0" destOrd="0" presId="urn:microsoft.com/office/officeart/2005/8/layout/hProcess9"/>
    <dgm:cxn modelId="{1929925F-BBEB-4D30-A143-8D4373F8B9CA}" type="presOf" srcId="{356596AC-5BE0-40C0-926C-F73093BB32B6}" destId="{7329A7B8-16E3-400E-A177-26182B0022D4}" srcOrd="0" destOrd="0" presId="urn:microsoft.com/office/officeart/2005/8/layout/hProcess9"/>
    <dgm:cxn modelId="{61D21D97-A078-4FDB-AF74-F9BD7EF883D2}" type="presOf" srcId="{929C84D6-FB74-44EC-8FC6-7604EE249B57}" destId="{8C6FC046-7B3A-4F99-8F4C-1C2315AC315A}" srcOrd="0" destOrd="0" presId="urn:microsoft.com/office/officeart/2005/8/layout/hProcess9"/>
    <dgm:cxn modelId="{04FFB203-2CA1-43D7-9126-3938FCFE63D4}" type="presOf" srcId="{C3A525C7-DA67-4ABD-BFD5-76ED986F5CED}" destId="{EDE0B69E-C50D-47BD-BCDE-620ED8C56BA8}" srcOrd="0" destOrd="0" presId="urn:microsoft.com/office/officeart/2005/8/layout/hProcess9"/>
    <dgm:cxn modelId="{96D71140-5EE4-4A78-8A45-A5A4D76B10A3}" type="presOf" srcId="{8E341A42-08F7-4328-86FF-3F2C0888D82D}" destId="{DCB91875-C80F-4ABA-BE87-8FEBEBC617E9}" srcOrd="0" destOrd="0" presId="urn:microsoft.com/office/officeart/2005/8/layout/hProcess9"/>
    <dgm:cxn modelId="{128C17B7-EFEE-450A-A798-6BD9F41934C0}" srcId="{5E3974CA-7F47-449E-9E94-C011D2DA965E}" destId="{307D797A-645B-4D20-AA2D-09211CDEF981}" srcOrd="0" destOrd="0" parTransId="{1BB433AD-351D-449F-9363-720A7E506C98}" sibTransId="{0A1D4EDF-FD5F-4305-AFF7-58388BB426AF}"/>
    <dgm:cxn modelId="{4B891BE6-87E4-462C-A995-79EC6C5A87E7}" type="presOf" srcId="{5E3974CA-7F47-449E-9E94-C011D2DA965E}" destId="{036DEE40-1D60-420C-B824-ECB54996F1AB}" srcOrd="0" destOrd="0" presId="urn:microsoft.com/office/officeart/2005/8/layout/hProcess9"/>
    <dgm:cxn modelId="{3FB84B4B-A594-491C-9CDB-A0EF527E97E7}" type="presParOf" srcId="{036DEE40-1D60-420C-B824-ECB54996F1AB}" destId="{E5C0B6FE-DF9F-4F36-A83E-B3E5DFF76C46}" srcOrd="0" destOrd="0" presId="urn:microsoft.com/office/officeart/2005/8/layout/hProcess9"/>
    <dgm:cxn modelId="{BD83E653-DC9F-41EB-B29D-B821C87D9526}" type="presParOf" srcId="{036DEE40-1D60-420C-B824-ECB54996F1AB}" destId="{BB9EA884-48AF-4CCC-9FE6-2822EBD25381}" srcOrd="1" destOrd="0" presId="urn:microsoft.com/office/officeart/2005/8/layout/hProcess9"/>
    <dgm:cxn modelId="{D4131E74-FD6E-4A79-888A-FE70F325017A}" type="presParOf" srcId="{BB9EA884-48AF-4CCC-9FE6-2822EBD25381}" destId="{484AE5DF-A418-4CBA-B2D2-F25881AEE63F}" srcOrd="0" destOrd="0" presId="urn:microsoft.com/office/officeart/2005/8/layout/hProcess9"/>
    <dgm:cxn modelId="{7ABC9C27-0584-485B-B3FA-CE8FF0016857}" type="presParOf" srcId="{BB9EA884-48AF-4CCC-9FE6-2822EBD25381}" destId="{5CFDE6B7-B8CB-4A5B-8C09-A34590A00844}" srcOrd="1" destOrd="0" presId="urn:microsoft.com/office/officeart/2005/8/layout/hProcess9"/>
    <dgm:cxn modelId="{EAE6F14A-6B6E-4080-A963-E191B2D6407F}" type="presParOf" srcId="{BB9EA884-48AF-4CCC-9FE6-2822EBD25381}" destId="{DCB91875-C80F-4ABA-BE87-8FEBEBC617E9}" srcOrd="2" destOrd="0" presId="urn:microsoft.com/office/officeart/2005/8/layout/hProcess9"/>
    <dgm:cxn modelId="{6CA13EE5-04E0-4F0F-A9D1-F504092B59D9}" type="presParOf" srcId="{BB9EA884-48AF-4CCC-9FE6-2822EBD25381}" destId="{85F2A680-57B2-458E-876C-AEEE83B848E9}" srcOrd="3" destOrd="0" presId="urn:microsoft.com/office/officeart/2005/8/layout/hProcess9"/>
    <dgm:cxn modelId="{F5438223-1D74-4944-BFA9-8EE8C518C759}" type="presParOf" srcId="{BB9EA884-48AF-4CCC-9FE6-2822EBD25381}" destId="{EDE0B69E-C50D-47BD-BCDE-620ED8C56BA8}" srcOrd="4" destOrd="0" presId="urn:microsoft.com/office/officeart/2005/8/layout/hProcess9"/>
    <dgm:cxn modelId="{FF1274C4-8461-4848-9291-7927BEE803D9}" type="presParOf" srcId="{BB9EA884-48AF-4CCC-9FE6-2822EBD25381}" destId="{7EE5D976-0500-4A69-A8DE-45254886CDDC}" srcOrd="5" destOrd="0" presId="urn:microsoft.com/office/officeart/2005/8/layout/hProcess9"/>
    <dgm:cxn modelId="{A5DECBC2-1BEE-41ED-A9FB-E97261FEEF28}" type="presParOf" srcId="{BB9EA884-48AF-4CCC-9FE6-2822EBD25381}" destId="{8C6FC046-7B3A-4F99-8F4C-1C2315AC315A}" srcOrd="6" destOrd="0" presId="urn:microsoft.com/office/officeart/2005/8/layout/hProcess9"/>
    <dgm:cxn modelId="{9F710491-E1A8-427B-80F7-F0DF53CACCB8}" type="presParOf" srcId="{BB9EA884-48AF-4CCC-9FE6-2822EBD25381}" destId="{36FDA541-8B26-428D-B85F-DB2D0A4E60B0}" srcOrd="7" destOrd="0" presId="urn:microsoft.com/office/officeart/2005/8/layout/hProcess9"/>
    <dgm:cxn modelId="{E7E0154C-EC7C-4AD1-9092-766C0E0FB5EB}" type="presParOf" srcId="{BB9EA884-48AF-4CCC-9FE6-2822EBD25381}" destId="{7329A7B8-16E3-400E-A177-26182B0022D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CFE4B-84EA-4440-95EB-B5C99BBFCEFF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555856DF-C2D2-4137-A44E-653888FEA559}">
      <dgm:prSet phldrT="[Texto]"/>
      <dgm:spPr/>
      <dgm:t>
        <a:bodyPr/>
        <a:lstStyle/>
        <a:p>
          <a:r>
            <a:rPr lang="es-419" dirty="0" smtClean="0"/>
            <a:t>Concurrencia de participantes y alertas sobre conductas de entidades y proveedores</a:t>
          </a:r>
          <a:endParaRPr lang="es-419" dirty="0"/>
        </a:p>
      </dgm:t>
    </dgm:pt>
    <dgm:pt modelId="{39F0D1AD-6D25-4B83-B1C5-D15971DF1A9B}" type="parTrans" cxnId="{F5357828-6D38-49DA-93D5-6AB4AB4819C0}">
      <dgm:prSet/>
      <dgm:spPr/>
      <dgm:t>
        <a:bodyPr/>
        <a:lstStyle/>
        <a:p>
          <a:endParaRPr lang="es-419"/>
        </a:p>
      </dgm:t>
    </dgm:pt>
    <dgm:pt modelId="{AD252AE9-DB0B-46C4-9AA0-B577775DE672}" type="sibTrans" cxnId="{F5357828-6D38-49DA-93D5-6AB4AB4819C0}">
      <dgm:prSet/>
      <dgm:spPr/>
      <dgm:t>
        <a:bodyPr/>
        <a:lstStyle/>
        <a:p>
          <a:endParaRPr lang="es-419"/>
        </a:p>
      </dgm:t>
    </dgm:pt>
    <dgm:pt modelId="{2D9F850B-896B-4511-857E-542C54938EFF}">
      <dgm:prSet phldrT="[Texto]"/>
      <dgm:spPr/>
      <dgm:t>
        <a:bodyPr/>
        <a:lstStyle/>
        <a:p>
          <a:r>
            <a:rPr lang="es-419" dirty="0" smtClean="0"/>
            <a:t>Obligatoriedad de uso de TICS</a:t>
          </a:r>
          <a:endParaRPr lang="es-419" dirty="0"/>
        </a:p>
      </dgm:t>
    </dgm:pt>
    <dgm:pt modelId="{B6EA7067-1298-4B1F-B753-66937D4BC576}" type="parTrans" cxnId="{5FEFA49D-136E-43CF-8D97-8D63D3B8BD15}">
      <dgm:prSet/>
      <dgm:spPr/>
      <dgm:t>
        <a:bodyPr/>
        <a:lstStyle/>
        <a:p>
          <a:endParaRPr lang="es-419"/>
        </a:p>
      </dgm:t>
    </dgm:pt>
    <dgm:pt modelId="{F9535D56-1B14-4CEB-8FFE-14EAE2C65EBA}" type="sibTrans" cxnId="{5FEFA49D-136E-43CF-8D97-8D63D3B8BD15}">
      <dgm:prSet/>
      <dgm:spPr/>
      <dgm:t>
        <a:bodyPr/>
        <a:lstStyle/>
        <a:p>
          <a:endParaRPr lang="es-419"/>
        </a:p>
      </dgm:t>
    </dgm:pt>
    <dgm:pt modelId="{E662388B-5E52-43EC-B104-6B6201F8DFFE}">
      <dgm:prSet phldrT="[Texto]"/>
      <dgm:spPr/>
      <dgm:t>
        <a:bodyPr/>
        <a:lstStyle/>
        <a:p>
          <a:r>
            <a:rPr lang="es-419" dirty="0" smtClean="0"/>
            <a:t>Publicidad y registro de información</a:t>
          </a:r>
          <a:endParaRPr lang="es-419" dirty="0"/>
        </a:p>
      </dgm:t>
    </dgm:pt>
    <dgm:pt modelId="{521E5B71-3EC5-4BD1-882E-AE9BB879D06A}" type="parTrans" cxnId="{4E983AFB-49E0-4BDC-8C69-BB8E0474A19B}">
      <dgm:prSet/>
      <dgm:spPr/>
      <dgm:t>
        <a:bodyPr/>
        <a:lstStyle/>
        <a:p>
          <a:endParaRPr lang="es-419"/>
        </a:p>
      </dgm:t>
    </dgm:pt>
    <dgm:pt modelId="{97A7F632-2D58-418B-B6D3-4DC4650E352D}" type="sibTrans" cxnId="{4E983AFB-49E0-4BDC-8C69-BB8E0474A19B}">
      <dgm:prSet/>
      <dgm:spPr/>
      <dgm:t>
        <a:bodyPr/>
        <a:lstStyle/>
        <a:p>
          <a:endParaRPr lang="es-419"/>
        </a:p>
      </dgm:t>
    </dgm:pt>
    <dgm:pt modelId="{8E165417-084C-483C-A04E-76DC7BC5C805}" type="pres">
      <dgm:prSet presAssocID="{56ECFE4B-84EA-4440-95EB-B5C99BBFCEF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15D48E-D5C2-40B0-99FD-CD022DD092D0}" type="pres">
      <dgm:prSet presAssocID="{555856DF-C2D2-4137-A44E-653888FEA5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516F880C-D55F-48C5-A36B-E6655C589F99}" type="pres">
      <dgm:prSet presAssocID="{555856DF-C2D2-4137-A44E-653888FEA559}" presName="gear1srcNode" presStyleLbl="node1" presStyleIdx="0" presStyleCnt="3"/>
      <dgm:spPr/>
      <dgm:t>
        <a:bodyPr/>
        <a:lstStyle/>
        <a:p>
          <a:endParaRPr lang="es-EC"/>
        </a:p>
      </dgm:t>
    </dgm:pt>
    <dgm:pt modelId="{ED753F3D-21B4-4541-9E07-89435FA443A7}" type="pres">
      <dgm:prSet presAssocID="{555856DF-C2D2-4137-A44E-653888FEA559}" presName="gear1dstNode" presStyleLbl="node1" presStyleIdx="0" presStyleCnt="3"/>
      <dgm:spPr/>
      <dgm:t>
        <a:bodyPr/>
        <a:lstStyle/>
        <a:p>
          <a:endParaRPr lang="es-EC"/>
        </a:p>
      </dgm:t>
    </dgm:pt>
    <dgm:pt modelId="{CFCBC4E2-13E9-445D-90CF-7A1B48B554D2}" type="pres">
      <dgm:prSet presAssocID="{2D9F850B-896B-4511-857E-542C54938EF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61960B-3413-45D4-BCDE-0E5BB5DAAC11}" type="pres">
      <dgm:prSet presAssocID="{2D9F850B-896B-4511-857E-542C54938EFF}" presName="gear2srcNode" presStyleLbl="node1" presStyleIdx="1" presStyleCnt="3"/>
      <dgm:spPr/>
      <dgm:t>
        <a:bodyPr/>
        <a:lstStyle/>
        <a:p>
          <a:endParaRPr lang="es-EC"/>
        </a:p>
      </dgm:t>
    </dgm:pt>
    <dgm:pt modelId="{7CC66354-6F8A-4C62-828F-7DF77D1AAFBB}" type="pres">
      <dgm:prSet presAssocID="{2D9F850B-896B-4511-857E-542C54938EFF}" presName="gear2dstNode" presStyleLbl="node1" presStyleIdx="1" presStyleCnt="3"/>
      <dgm:spPr/>
      <dgm:t>
        <a:bodyPr/>
        <a:lstStyle/>
        <a:p>
          <a:endParaRPr lang="es-EC"/>
        </a:p>
      </dgm:t>
    </dgm:pt>
    <dgm:pt modelId="{E203FFB5-A72D-47A7-8118-C1DF2953467E}" type="pres">
      <dgm:prSet presAssocID="{E662388B-5E52-43EC-B104-6B6201F8DFFE}" presName="gear3" presStyleLbl="node1" presStyleIdx="2" presStyleCnt="3" custLinFactNeighborY="1313"/>
      <dgm:spPr/>
      <dgm:t>
        <a:bodyPr/>
        <a:lstStyle/>
        <a:p>
          <a:endParaRPr lang="es-EC"/>
        </a:p>
      </dgm:t>
    </dgm:pt>
    <dgm:pt modelId="{08D79B3F-E0DE-43AC-BFEE-8F923D627A7A}" type="pres">
      <dgm:prSet presAssocID="{E662388B-5E52-43EC-B104-6B6201F8DF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8A9544-C5B0-407E-8916-D6D08AEE0594}" type="pres">
      <dgm:prSet presAssocID="{E662388B-5E52-43EC-B104-6B6201F8DFFE}" presName="gear3srcNode" presStyleLbl="node1" presStyleIdx="2" presStyleCnt="3"/>
      <dgm:spPr/>
      <dgm:t>
        <a:bodyPr/>
        <a:lstStyle/>
        <a:p>
          <a:endParaRPr lang="es-EC"/>
        </a:p>
      </dgm:t>
    </dgm:pt>
    <dgm:pt modelId="{79E77398-5510-47F9-96DE-EEFCC91C8EA3}" type="pres">
      <dgm:prSet presAssocID="{E662388B-5E52-43EC-B104-6B6201F8DFFE}" presName="gear3dstNode" presStyleLbl="node1" presStyleIdx="2" presStyleCnt="3"/>
      <dgm:spPr/>
      <dgm:t>
        <a:bodyPr/>
        <a:lstStyle/>
        <a:p>
          <a:endParaRPr lang="es-EC"/>
        </a:p>
      </dgm:t>
    </dgm:pt>
    <dgm:pt modelId="{3AD1ED59-FEA8-40D1-8095-D00A96433A3C}" type="pres">
      <dgm:prSet presAssocID="{AD252AE9-DB0B-46C4-9AA0-B577775DE672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9250F2C8-1BC4-4BEC-A365-3256DE61BBB8}" type="pres">
      <dgm:prSet presAssocID="{F9535D56-1B14-4CEB-8FFE-14EAE2C65EBA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0E6C38BB-5DC5-49F1-A08E-5A8F4593F305}" type="pres">
      <dgm:prSet presAssocID="{97A7F632-2D58-418B-B6D3-4DC4650E352D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E1377231-8B91-48F6-BF7E-AFDA73D83153}" type="presOf" srcId="{E662388B-5E52-43EC-B104-6B6201F8DFFE}" destId="{08D79B3F-E0DE-43AC-BFEE-8F923D627A7A}" srcOrd="1" destOrd="0" presId="urn:microsoft.com/office/officeart/2005/8/layout/gear1"/>
    <dgm:cxn modelId="{0255CFB6-DF27-4C64-841A-D1C79B91DC1C}" type="presOf" srcId="{E662388B-5E52-43EC-B104-6B6201F8DFFE}" destId="{B88A9544-C5B0-407E-8916-D6D08AEE0594}" srcOrd="2" destOrd="0" presId="urn:microsoft.com/office/officeart/2005/8/layout/gear1"/>
    <dgm:cxn modelId="{26AC6858-1557-43EB-BB6F-7B5339AE89E5}" type="presOf" srcId="{56ECFE4B-84EA-4440-95EB-B5C99BBFCEFF}" destId="{8E165417-084C-483C-A04E-76DC7BC5C805}" srcOrd="0" destOrd="0" presId="urn:microsoft.com/office/officeart/2005/8/layout/gear1"/>
    <dgm:cxn modelId="{25907B9A-4EB7-44B6-A8B8-7306CEE710DC}" type="presOf" srcId="{555856DF-C2D2-4137-A44E-653888FEA559}" destId="{516F880C-D55F-48C5-A36B-E6655C589F99}" srcOrd="1" destOrd="0" presId="urn:microsoft.com/office/officeart/2005/8/layout/gear1"/>
    <dgm:cxn modelId="{7D92F2BA-8F48-4062-96A5-E06B634D5C98}" type="presOf" srcId="{2D9F850B-896B-4511-857E-542C54938EFF}" destId="{9461960B-3413-45D4-BCDE-0E5BB5DAAC11}" srcOrd="1" destOrd="0" presId="urn:microsoft.com/office/officeart/2005/8/layout/gear1"/>
    <dgm:cxn modelId="{C954DBDF-E263-46C5-A50C-954D0FEA17AC}" type="presOf" srcId="{2D9F850B-896B-4511-857E-542C54938EFF}" destId="{7CC66354-6F8A-4C62-828F-7DF77D1AAFBB}" srcOrd="2" destOrd="0" presId="urn:microsoft.com/office/officeart/2005/8/layout/gear1"/>
    <dgm:cxn modelId="{EA1FE376-1A79-4189-96ED-5D428C0356BF}" type="presOf" srcId="{97A7F632-2D58-418B-B6D3-4DC4650E352D}" destId="{0E6C38BB-5DC5-49F1-A08E-5A8F4593F305}" srcOrd="0" destOrd="0" presId="urn:microsoft.com/office/officeart/2005/8/layout/gear1"/>
    <dgm:cxn modelId="{ADF396DB-D85F-49C8-9499-0E32AAB0FFD1}" type="presOf" srcId="{F9535D56-1B14-4CEB-8FFE-14EAE2C65EBA}" destId="{9250F2C8-1BC4-4BEC-A365-3256DE61BBB8}" srcOrd="0" destOrd="0" presId="urn:microsoft.com/office/officeart/2005/8/layout/gear1"/>
    <dgm:cxn modelId="{BB3AD550-33FE-4D61-89DC-62AF09D7D780}" type="presOf" srcId="{2D9F850B-896B-4511-857E-542C54938EFF}" destId="{CFCBC4E2-13E9-445D-90CF-7A1B48B554D2}" srcOrd="0" destOrd="0" presId="urn:microsoft.com/office/officeart/2005/8/layout/gear1"/>
    <dgm:cxn modelId="{5FEFA49D-136E-43CF-8D97-8D63D3B8BD15}" srcId="{56ECFE4B-84EA-4440-95EB-B5C99BBFCEFF}" destId="{2D9F850B-896B-4511-857E-542C54938EFF}" srcOrd="1" destOrd="0" parTransId="{B6EA7067-1298-4B1F-B753-66937D4BC576}" sibTransId="{F9535D56-1B14-4CEB-8FFE-14EAE2C65EBA}"/>
    <dgm:cxn modelId="{463604CF-4B8F-4143-9DE9-70185D990120}" type="presOf" srcId="{555856DF-C2D2-4137-A44E-653888FEA559}" destId="{ED753F3D-21B4-4541-9E07-89435FA443A7}" srcOrd="2" destOrd="0" presId="urn:microsoft.com/office/officeart/2005/8/layout/gear1"/>
    <dgm:cxn modelId="{D83FF694-67E2-4629-A0EB-B9899D6FAB0A}" type="presOf" srcId="{555856DF-C2D2-4137-A44E-653888FEA559}" destId="{8515D48E-D5C2-40B0-99FD-CD022DD092D0}" srcOrd="0" destOrd="0" presId="urn:microsoft.com/office/officeart/2005/8/layout/gear1"/>
    <dgm:cxn modelId="{F5357828-6D38-49DA-93D5-6AB4AB4819C0}" srcId="{56ECFE4B-84EA-4440-95EB-B5C99BBFCEFF}" destId="{555856DF-C2D2-4137-A44E-653888FEA559}" srcOrd="0" destOrd="0" parTransId="{39F0D1AD-6D25-4B83-B1C5-D15971DF1A9B}" sibTransId="{AD252AE9-DB0B-46C4-9AA0-B577775DE672}"/>
    <dgm:cxn modelId="{4E983AFB-49E0-4BDC-8C69-BB8E0474A19B}" srcId="{56ECFE4B-84EA-4440-95EB-B5C99BBFCEFF}" destId="{E662388B-5E52-43EC-B104-6B6201F8DFFE}" srcOrd="2" destOrd="0" parTransId="{521E5B71-3EC5-4BD1-882E-AE9BB879D06A}" sibTransId="{97A7F632-2D58-418B-B6D3-4DC4650E352D}"/>
    <dgm:cxn modelId="{BE62BA73-83E7-499F-B875-96AB44BCA2D3}" type="presOf" srcId="{AD252AE9-DB0B-46C4-9AA0-B577775DE672}" destId="{3AD1ED59-FEA8-40D1-8095-D00A96433A3C}" srcOrd="0" destOrd="0" presId="urn:microsoft.com/office/officeart/2005/8/layout/gear1"/>
    <dgm:cxn modelId="{E0771D4D-9CD4-4574-983D-AA08B4B4D31B}" type="presOf" srcId="{E662388B-5E52-43EC-B104-6B6201F8DFFE}" destId="{E203FFB5-A72D-47A7-8118-C1DF2953467E}" srcOrd="0" destOrd="0" presId="urn:microsoft.com/office/officeart/2005/8/layout/gear1"/>
    <dgm:cxn modelId="{BDA0B0E6-5EB6-4154-8BD6-777638428101}" type="presOf" srcId="{E662388B-5E52-43EC-B104-6B6201F8DFFE}" destId="{79E77398-5510-47F9-96DE-EEFCC91C8EA3}" srcOrd="3" destOrd="0" presId="urn:microsoft.com/office/officeart/2005/8/layout/gear1"/>
    <dgm:cxn modelId="{3AFEB4D4-A832-400B-A173-8D11CE0F3E14}" type="presParOf" srcId="{8E165417-084C-483C-A04E-76DC7BC5C805}" destId="{8515D48E-D5C2-40B0-99FD-CD022DD092D0}" srcOrd="0" destOrd="0" presId="urn:microsoft.com/office/officeart/2005/8/layout/gear1"/>
    <dgm:cxn modelId="{0E6D24D8-523E-4B3C-9A66-8863A7770CBA}" type="presParOf" srcId="{8E165417-084C-483C-A04E-76DC7BC5C805}" destId="{516F880C-D55F-48C5-A36B-E6655C589F99}" srcOrd="1" destOrd="0" presId="urn:microsoft.com/office/officeart/2005/8/layout/gear1"/>
    <dgm:cxn modelId="{098995F8-88D9-4FA5-98E3-11448D7E829A}" type="presParOf" srcId="{8E165417-084C-483C-A04E-76DC7BC5C805}" destId="{ED753F3D-21B4-4541-9E07-89435FA443A7}" srcOrd="2" destOrd="0" presId="urn:microsoft.com/office/officeart/2005/8/layout/gear1"/>
    <dgm:cxn modelId="{6752E349-7C4A-4075-B8CF-91E82B6DD7FB}" type="presParOf" srcId="{8E165417-084C-483C-A04E-76DC7BC5C805}" destId="{CFCBC4E2-13E9-445D-90CF-7A1B48B554D2}" srcOrd="3" destOrd="0" presId="urn:microsoft.com/office/officeart/2005/8/layout/gear1"/>
    <dgm:cxn modelId="{6E00573D-6A8A-4C7B-B43E-C6F64661A968}" type="presParOf" srcId="{8E165417-084C-483C-A04E-76DC7BC5C805}" destId="{9461960B-3413-45D4-BCDE-0E5BB5DAAC11}" srcOrd="4" destOrd="0" presId="urn:microsoft.com/office/officeart/2005/8/layout/gear1"/>
    <dgm:cxn modelId="{E95FC28F-3D29-4331-93EE-F915FB83356B}" type="presParOf" srcId="{8E165417-084C-483C-A04E-76DC7BC5C805}" destId="{7CC66354-6F8A-4C62-828F-7DF77D1AAFBB}" srcOrd="5" destOrd="0" presId="urn:microsoft.com/office/officeart/2005/8/layout/gear1"/>
    <dgm:cxn modelId="{EA9FDB8C-F869-43E0-8637-DD30423D913F}" type="presParOf" srcId="{8E165417-084C-483C-A04E-76DC7BC5C805}" destId="{E203FFB5-A72D-47A7-8118-C1DF2953467E}" srcOrd="6" destOrd="0" presId="urn:microsoft.com/office/officeart/2005/8/layout/gear1"/>
    <dgm:cxn modelId="{4877F082-C70F-4BBE-BE0F-8A764B998F48}" type="presParOf" srcId="{8E165417-084C-483C-A04E-76DC7BC5C805}" destId="{08D79B3F-E0DE-43AC-BFEE-8F923D627A7A}" srcOrd="7" destOrd="0" presId="urn:microsoft.com/office/officeart/2005/8/layout/gear1"/>
    <dgm:cxn modelId="{77B6739F-1695-4919-9AD6-4E66E016D0C9}" type="presParOf" srcId="{8E165417-084C-483C-A04E-76DC7BC5C805}" destId="{B88A9544-C5B0-407E-8916-D6D08AEE0594}" srcOrd="8" destOrd="0" presId="urn:microsoft.com/office/officeart/2005/8/layout/gear1"/>
    <dgm:cxn modelId="{6404F30E-6D0C-4D91-98AD-51711CE9C83A}" type="presParOf" srcId="{8E165417-084C-483C-A04E-76DC7BC5C805}" destId="{79E77398-5510-47F9-96DE-EEFCC91C8EA3}" srcOrd="9" destOrd="0" presId="urn:microsoft.com/office/officeart/2005/8/layout/gear1"/>
    <dgm:cxn modelId="{6A744551-93A5-4129-8EAF-00F6AC16A95D}" type="presParOf" srcId="{8E165417-084C-483C-A04E-76DC7BC5C805}" destId="{3AD1ED59-FEA8-40D1-8095-D00A96433A3C}" srcOrd="10" destOrd="0" presId="urn:microsoft.com/office/officeart/2005/8/layout/gear1"/>
    <dgm:cxn modelId="{20DA0DDD-4196-43D1-973B-340F79C9D858}" type="presParOf" srcId="{8E165417-084C-483C-A04E-76DC7BC5C805}" destId="{9250F2C8-1BC4-4BEC-A365-3256DE61BBB8}" srcOrd="11" destOrd="0" presId="urn:microsoft.com/office/officeart/2005/8/layout/gear1"/>
    <dgm:cxn modelId="{BFCF2271-BB51-4ABD-BE23-31801E51DCA0}" type="presParOf" srcId="{8E165417-084C-483C-A04E-76DC7BC5C805}" destId="{0E6C38BB-5DC5-49F1-A08E-5A8F4593F3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E20EB-908A-4D73-BC88-DC251162D0D0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E78A2E81-0241-417A-9D46-F73DC911FE16}">
      <dgm:prSet phldrT="[Texto]"/>
      <dgm:spPr/>
      <dgm:t>
        <a:bodyPr/>
        <a:lstStyle/>
        <a:p>
          <a:r>
            <a:rPr lang="es-419" dirty="0" smtClean="0"/>
            <a:t>Interrelación con entidades contratantes para ejecución de correctivos</a:t>
          </a:r>
          <a:endParaRPr lang="es-419" dirty="0"/>
        </a:p>
      </dgm:t>
    </dgm:pt>
    <dgm:pt modelId="{DBB417F7-97AF-43AA-9F87-3C27976DCE5D}" type="parTrans" cxnId="{82FA3B34-EC87-4086-B211-787CAB5C458A}">
      <dgm:prSet/>
      <dgm:spPr/>
      <dgm:t>
        <a:bodyPr/>
        <a:lstStyle/>
        <a:p>
          <a:endParaRPr lang="es-419"/>
        </a:p>
      </dgm:t>
    </dgm:pt>
    <dgm:pt modelId="{C667F284-1039-4BAE-9A3A-1E5B4ADBD353}" type="sibTrans" cxnId="{82FA3B34-EC87-4086-B211-787CAB5C458A}">
      <dgm:prSet/>
      <dgm:spPr/>
      <dgm:t>
        <a:bodyPr/>
        <a:lstStyle/>
        <a:p>
          <a:endParaRPr lang="es-419"/>
        </a:p>
      </dgm:t>
    </dgm:pt>
    <dgm:pt modelId="{990BC652-2CE0-46D2-85E9-BC44D438E093}">
      <dgm:prSet phldrT="[Texto]"/>
      <dgm:spPr/>
      <dgm:t>
        <a:bodyPr/>
        <a:lstStyle/>
        <a:p>
          <a:r>
            <a:rPr lang="es-419" dirty="0" smtClean="0"/>
            <a:t>Comunicación con entidades de control en materia judicial y administrativa para determinación de responsabilidades</a:t>
          </a:r>
          <a:endParaRPr lang="es-419" dirty="0"/>
        </a:p>
      </dgm:t>
    </dgm:pt>
    <dgm:pt modelId="{90C0CFCA-7ACF-4D9E-B22C-D5D669703A31}" type="parTrans" cxnId="{EF5C3468-2020-4C64-A967-C17A617608E4}">
      <dgm:prSet/>
      <dgm:spPr/>
      <dgm:t>
        <a:bodyPr/>
        <a:lstStyle/>
        <a:p>
          <a:endParaRPr lang="es-419"/>
        </a:p>
      </dgm:t>
    </dgm:pt>
    <dgm:pt modelId="{4E6186C2-9309-4EC7-BD3D-9661ACF2D3E1}" type="sibTrans" cxnId="{EF5C3468-2020-4C64-A967-C17A617608E4}">
      <dgm:prSet/>
      <dgm:spPr/>
      <dgm:t>
        <a:bodyPr/>
        <a:lstStyle/>
        <a:p>
          <a:endParaRPr lang="es-419"/>
        </a:p>
      </dgm:t>
    </dgm:pt>
    <dgm:pt modelId="{07124C06-F370-454A-A9E9-E8B075C41C88}">
      <dgm:prSet phldrT="[Texto]"/>
      <dgm:spPr>
        <a:solidFill>
          <a:srgbClr val="002060"/>
        </a:solidFill>
      </dgm:spPr>
      <dgm:t>
        <a:bodyPr/>
        <a:lstStyle/>
        <a:p>
          <a:r>
            <a:rPr lang="es-419" dirty="0" smtClean="0"/>
            <a:t>Atención de denuncias</a:t>
          </a:r>
          <a:endParaRPr lang="es-419" dirty="0"/>
        </a:p>
      </dgm:t>
    </dgm:pt>
    <dgm:pt modelId="{2B9CB03F-A9AE-48B6-968B-1AED3B047F4B}">
      <dgm:prSet phldrT="[Texto]"/>
      <dgm:spPr>
        <a:solidFill>
          <a:srgbClr val="002060"/>
        </a:solidFill>
      </dgm:spPr>
      <dgm:t>
        <a:bodyPr/>
        <a:lstStyle/>
        <a:p>
          <a:r>
            <a:rPr lang="es-419" dirty="0" smtClean="0"/>
            <a:t>Actuaciones de oficio</a:t>
          </a:r>
          <a:endParaRPr lang="es-419" dirty="0"/>
        </a:p>
      </dgm:t>
    </dgm:pt>
    <dgm:pt modelId="{C3A5F021-4854-4757-91D9-909A7BFB7E20}">
      <dgm:prSet phldrT="[Texto]"/>
      <dgm:spPr>
        <a:solidFill>
          <a:srgbClr val="002060"/>
        </a:solidFill>
      </dgm:spPr>
      <dgm:t>
        <a:bodyPr/>
        <a:lstStyle/>
        <a:p>
          <a:r>
            <a:rPr lang="es-419" dirty="0" smtClean="0"/>
            <a:t>Control basado en información pública</a:t>
          </a:r>
          <a:endParaRPr lang="es-419" dirty="0"/>
        </a:p>
      </dgm:t>
    </dgm:pt>
    <dgm:pt modelId="{CB733CD0-740A-422A-AA1A-60472868FE24}" type="sibTrans" cxnId="{F8582692-E80B-4514-8B43-93ECBCA6B6FD}">
      <dgm:prSet/>
      <dgm:spPr/>
      <dgm:t>
        <a:bodyPr/>
        <a:lstStyle/>
        <a:p>
          <a:endParaRPr lang="es-419"/>
        </a:p>
      </dgm:t>
    </dgm:pt>
    <dgm:pt modelId="{AECF944D-D044-4842-9890-112A73BE90A0}" type="parTrans" cxnId="{F8582692-E80B-4514-8B43-93ECBCA6B6FD}">
      <dgm:prSet/>
      <dgm:spPr/>
      <dgm:t>
        <a:bodyPr/>
        <a:lstStyle/>
        <a:p>
          <a:endParaRPr lang="es-419"/>
        </a:p>
      </dgm:t>
    </dgm:pt>
    <dgm:pt modelId="{778D2E98-1CAF-4316-8F1E-F2454DB432E8}" type="sibTrans" cxnId="{F63EC70C-D48E-4E7A-A89D-C21F3361B9CE}">
      <dgm:prSet/>
      <dgm:spPr/>
      <dgm:t>
        <a:bodyPr/>
        <a:lstStyle/>
        <a:p>
          <a:endParaRPr lang="es-419"/>
        </a:p>
      </dgm:t>
    </dgm:pt>
    <dgm:pt modelId="{912D36C4-5D57-4F72-9233-631C7E0AAB4E}" type="parTrans" cxnId="{F63EC70C-D48E-4E7A-A89D-C21F3361B9CE}">
      <dgm:prSet/>
      <dgm:spPr/>
      <dgm:t>
        <a:bodyPr/>
        <a:lstStyle/>
        <a:p>
          <a:endParaRPr lang="es-419"/>
        </a:p>
      </dgm:t>
    </dgm:pt>
    <dgm:pt modelId="{06C50693-F04F-48C2-A462-4FA296F2C1FC}" type="sibTrans" cxnId="{61B90A12-6914-4CB5-99C0-DBF719605BF9}">
      <dgm:prSet/>
      <dgm:spPr/>
      <dgm:t>
        <a:bodyPr/>
        <a:lstStyle/>
        <a:p>
          <a:endParaRPr lang="es-419"/>
        </a:p>
      </dgm:t>
    </dgm:pt>
    <dgm:pt modelId="{37F38880-83C2-4C92-AD55-2CD4E8CD6869}" type="parTrans" cxnId="{61B90A12-6914-4CB5-99C0-DBF719605BF9}">
      <dgm:prSet/>
      <dgm:spPr/>
      <dgm:t>
        <a:bodyPr/>
        <a:lstStyle/>
        <a:p>
          <a:endParaRPr lang="es-419"/>
        </a:p>
      </dgm:t>
    </dgm:pt>
    <dgm:pt modelId="{24C45E4A-DE8F-4AF1-809E-955B4CA2218A}" type="pres">
      <dgm:prSet presAssocID="{FB7E20EB-908A-4D73-BC88-DC251162D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A9C608-450B-4B58-A6C9-FF52DC421850}" type="pres">
      <dgm:prSet presAssocID="{C3A5F021-4854-4757-91D9-909A7BFB7E20}" presName="node" presStyleLbl="node1" presStyleIdx="0" presStyleCnt="3" custLinFactNeighborX="-6950" custLinFactNeighborY="325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A1B11768-8EED-4297-A349-CA3C797C4A75}" type="pres">
      <dgm:prSet presAssocID="{CB733CD0-740A-422A-AA1A-60472868FE24}" presName="sibTrans" presStyleCnt="0"/>
      <dgm:spPr/>
      <dgm:t>
        <a:bodyPr/>
        <a:lstStyle/>
        <a:p>
          <a:endParaRPr lang="es-EC"/>
        </a:p>
      </dgm:t>
    </dgm:pt>
    <dgm:pt modelId="{35AD28ED-AC4C-43E6-AEB2-00AFC0493130}" type="pres">
      <dgm:prSet presAssocID="{E78A2E81-0241-417A-9D46-F73DC911FE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75EBB193-CBF8-4F90-8FBD-1C6007D28184}" type="pres">
      <dgm:prSet presAssocID="{C667F284-1039-4BAE-9A3A-1E5B4ADBD353}" presName="sibTrans" presStyleCnt="0"/>
      <dgm:spPr/>
      <dgm:t>
        <a:bodyPr/>
        <a:lstStyle/>
        <a:p>
          <a:endParaRPr lang="es-EC"/>
        </a:p>
      </dgm:t>
    </dgm:pt>
    <dgm:pt modelId="{0A0FE6C4-22E8-4021-8DE4-DC1234020C21}" type="pres">
      <dgm:prSet presAssocID="{990BC652-2CE0-46D2-85E9-BC44D438E0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F63EC70C-D48E-4E7A-A89D-C21F3361B9CE}" srcId="{C3A5F021-4854-4757-91D9-909A7BFB7E20}" destId="{07124C06-F370-454A-A9E9-E8B075C41C88}" srcOrd="1" destOrd="0" parTransId="{912D36C4-5D57-4F72-9233-631C7E0AAB4E}" sibTransId="{778D2E98-1CAF-4316-8F1E-F2454DB432E8}"/>
    <dgm:cxn modelId="{EF5C3468-2020-4C64-A967-C17A617608E4}" srcId="{FB7E20EB-908A-4D73-BC88-DC251162D0D0}" destId="{990BC652-2CE0-46D2-85E9-BC44D438E093}" srcOrd="2" destOrd="0" parTransId="{90C0CFCA-7ACF-4D9E-B22C-D5D669703A31}" sibTransId="{4E6186C2-9309-4EC7-BD3D-9661ACF2D3E1}"/>
    <dgm:cxn modelId="{61B90A12-6914-4CB5-99C0-DBF719605BF9}" srcId="{C3A5F021-4854-4757-91D9-909A7BFB7E20}" destId="{2B9CB03F-A9AE-48B6-968B-1AED3B047F4B}" srcOrd="0" destOrd="0" parTransId="{37F38880-83C2-4C92-AD55-2CD4E8CD6869}" sibTransId="{06C50693-F04F-48C2-A462-4FA296F2C1FC}"/>
    <dgm:cxn modelId="{CEB0DA6B-3BB2-4485-9E94-85AC94F5E4F7}" type="presOf" srcId="{2B9CB03F-A9AE-48B6-968B-1AED3B047F4B}" destId="{45A9C608-450B-4B58-A6C9-FF52DC421850}" srcOrd="0" destOrd="1" presId="urn:microsoft.com/office/officeart/2005/8/layout/hList6"/>
    <dgm:cxn modelId="{9DBB739E-BB0C-40E4-9D5B-756B21B2E43B}" type="presOf" srcId="{C3A5F021-4854-4757-91D9-909A7BFB7E20}" destId="{45A9C608-450B-4B58-A6C9-FF52DC421850}" srcOrd="0" destOrd="0" presId="urn:microsoft.com/office/officeart/2005/8/layout/hList6"/>
    <dgm:cxn modelId="{82FA3B34-EC87-4086-B211-787CAB5C458A}" srcId="{FB7E20EB-908A-4D73-BC88-DC251162D0D0}" destId="{E78A2E81-0241-417A-9D46-F73DC911FE16}" srcOrd="1" destOrd="0" parTransId="{DBB417F7-97AF-43AA-9F87-3C27976DCE5D}" sibTransId="{C667F284-1039-4BAE-9A3A-1E5B4ADBD353}"/>
    <dgm:cxn modelId="{F8582692-E80B-4514-8B43-93ECBCA6B6FD}" srcId="{FB7E20EB-908A-4D73-BC88-DC251162D0D0}" destId="{C3A5F021-4854-4757-91D9-909A7BFB7E20}" srcOrd="0" destOrd="0" parTransId="{AECF944D-D044-4842-9890-112A73BE90A0}" sibTransId="{CB733CD0-740A-422A-AA1A-60472868FE24}"/>
    <dgm:cxn modelId="{59AC224E-02E6-4AD5-865B-59C6872B0100}" type="presOf" srcId="{FB7E20EB-908A-4D73-BC88-DC251162D0D0}" destId="{24C45E4A-DE8F-4AF1-809E-955B4CA2218A}" srcOrd="0" destOrd="0" presId="urn:microsoft.com/office/officeart/2005/8/layout/hList6"/>
    <dgm:cxn modelId="{113099EF-70F2-4994-99E3-38C97998DD6B}" type="presOf" srcId="{990BC652-2CE0-46D2-85E9-BC44D438E093}" destId="{0A0FE6C4-22E8-4021-8DE4-DC1234020C21}" srcOrd="0" destOrd="0" presId="urn:microsoft.com/office/officeart/2005/8/layout/hList6"/>
    <dgm:cxn modelId="{25E22260-C16D-48B4-91EB-C7D62E84C4F0}" type="presOf" srcId="{E78A2E81-0241-417A-9D46-F73DC911FE16}" destId="{35AD28ED-AC4C-43E6-AEB2-00AFC0493130}" srcOrd="0" destOrd="0" presId="urn:microsoft.com/office/officeart/2005/8/layout/hList6"/>
    <dgm:cxn modelId="{8A45BF04-34F0-423B-9FB2-916A036A6A71}" type="presOf" srcId="{07124C06-F370-454A-A9E9-E8B075C41C88}" destId="{45A9C608-450B-4B58-A6C9-FF52DC421850}" srcOrd="0" destOrd="2" presId="urn:microsoft.com/office/officeart/2005/8/layout/hList6"/>
    <dgm:cxn modelId="{AFA18D05-E0F4-4DBE-819E-85EC5A885BCD}" type="presParOf" srcId="{24C45E4A-DE8F-4AF1-809E-955B4CA2218A}" destId="{45A9C608-450B-4B58-A6C9-FF52DC421850}" srcOrd="0" destOrd="0" presId="urn:microsoft.com/office/officeart/2005/8/layout/hList6"/>
    <dgm:cxn modelId="{63A1188F-E1BC-4645-8258-50BB869C9E6A}" type="presParOf" srcId="{24C45E4A-DE8F-4AF1-809E-955B4CA2218A}" destId="{A1B11768-8EED-4297-A349-CA3C797C4A75}" srcOrd="1" destOrd="0" presId="urn:microsoft.com/office/officeart/2005/8/layout/hList6"/>
    <dgm:cxn modelId="{AA4C9AC7-3E5F-4727-8211-E769C311A9D8}" type="presParOf" srcId="{24C45E4A-DE8F-4AF1-809E-955B4CA2218A}" destId="{35AD28ED-AC4C-43E6-AEB2-00AFC0493130}" srcOrd="2" destOrd="0" presId="urn:microsoft.com/office/officeart/2005/8/layout/hList6"/>
    <dgm:cxn modelId="{2C3C74D1-A7E8-4E11-B77E-A2F9C21051D2}" type="presParOf" srcId="{24C45E4A-DE8F-4AF1-809E-955B4CA2218A}" destId="{75EBB193-CBF8-4F90-8FBD-1C6007D28184}" srcOrd="3" destOrd="0" presId="urn:microsoft.com/office/officeart/2005/8/layout/hList6"/>
    <dgm:cxn modelId="{23E9EADD-A988-4CD2-BF58-C450D4674C74}" type="presParOf" srcId="{24C45E4A-DE8F-4AF1-809E-955B4CA2218A}" destId="{0A0FE6C4-22E8-4021-8DE4-DC1234020C2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88B08F-C98A-4951-919E-A1088F8C29B2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419"/>
        </a:p>
      </dgm:t>
    </dgm:pt>
    <dgm:pt modelId="{DC971233-55BB-40E4-835F-16BD9AAA5BF5}">
      <dgm:prSet phldrT="[Texto]"/>
      <dgm:spPr/>
      <dgm:t>
        <a:bodyPr/>
        <a:lstStyle/>
        <a:p>
          <a:r>
            <a:rPr lang="es-419" dirty="0" smtClean="0"/>
            <a:t>¿Qué?</a:t>
          </a:r>
          <a:endParaRPr lang="es-419" dirty="0"/>
        </a:p>
      </dgm:t>
    </dgm:pt>
    <dgm:pt modelId="{A1D39B1B-1FE6-44B0-9768-507D64A3B12F}" type="parTrans" cxnId="{F6FC16D3-B8E0-42C0-9366-B73B8B6F669F}">
      <dgm:prSet/>
      <dgm:spPr/>
      <dgm:t>
        <a:bodyPr/>
        <a:lstStyle/>
        <a:p>
          <a:endParaRPr lang="es-419"/>
        </a:p>
      </dgm:t>
    </dgm:pt>
    <dgm:pt modelId="{F31A3FAA-05C4-435D-B8BE-2052E396A57C}" type="sibTrans" cxnId="{F6FC16D3-B8E0-42C0-9366-B73B8B6F669F}">
      <dgm:prSet/>
      <dgm:spPr/>
      <dgm:t>
        <a:bodyPr/>
        <a:lstStyle/>
        <a:p>
          <a:endParaRPr lang="es-419"/>
        </a:p>
      </dgm:t>
    </dgm:pt>
    <dgm:pt modelId="{F6154B03-CB78-4AF3-8B5F-7354989379AC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Cumplimiento de normas y políticas ( Art. 14 LOSNCP)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DE39B09B-B9ED-48F0-BF06-78ADE8B3FDF9}" type="parTrans" cxnId="{E9B8868C-27DD-4FF0-B1D3-B6F4D8E9DFFF}">
      <dgm:prSet/>
      <dgm:spPr/>
      <dgm:t>
        <a:bodyPr/>
        <a:lstStyle/>
        <a:p>
          <a:endParaRPr lang="es-419"/>
        </a:p>
      </dgm:t>
    </dgm:pt>
    <dgm:pt modelId="{F5EA6968-F4D1-42F8-92B0-3BE73415D61E}" type="sibTrans" cxnId="{E9B8868C-27DD-4FF0-B1D3-B6F4D8E9DFFF}">
      <dgm:prSet/>
      <dgm:spPr/>
      <dgm:t>
        <a:bodyPr/>
        <a:lstStyle/>
        <a:p>
          <a:endParaRPr lang="es-419"/>
        </a:p>
      </dgm:t>
    </dgm:pt>
    <dgm:pt modelId="{6E4BAE3A-C6FE-46C0-B2B9-BAFB8DFF1653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Uso de herramientas (Art. 14 LOSNCP)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F2946224-73AA-4D31-AD4F-AF5E1D01AC1B}" type="parTrans" cxnId="{07D331BA-2BA5-45B5-ADE6-055DE8711EA3}">
      <dgm:prSet/>
      <dgm:spPr/>
      <dgm:t>
        <a:bodyPr/>
        <a:lstStyle/>
        <a:p>
          <a:endParaRPr lang="es-419"/>
        </a:p>
      </dgm:t>
    </dgm:pt>
    <dgm:pt modelId="{87DBB16D-B51D-46B5-8911-A96462ADD1E1}" type="sibTrans" cxnId="{07D331BA-2BA5-45B5-ADE6-055DE8711EA3}">
      <dgm:prSet/>
      <dgm:spPr/>
      <dgm:t>
        <a:bodyPr/>
        <a:lstStyle/>
        <a:p>
          <a:endParaRPr lang="es-419"/>
        </a:p>
      </dgm:t>
    </dgm:pt>
    <dgm:pt modelId="{B7A23DAB-3D08-45D5-9DC2-F3394DA699AE}">
      <dgm:prSet phldrT="[Texto]"/>
      <dgm:spPr/>
      <dgm:t>
        <a:bodyPr/>
        <a:lstStyle/>
        <a:p>
          <a:r>
            <a:rPr lang="es-419" dirty="0" smtClean="0"/>
            <a:t>¿Cómo?</a:t>
          </a:r>
          <a:endParaRPr lang="es-419" dirty="0"/>
        </a:p>
      </dgm:t>
    </dgm:pt>
    <dgm:pt modelId="{F436611C-AC99-46D3-A337-AEE4D7E1AF01}" type="parTrans" cxnId="{6754BB4E-E807-4CF7-802D-D7EC069BBD9F}">
      <dgm:prSet/>
      <dgm:spPr/>
      <dgm:t>
        <a:bodyPr/>
        <a:lstStyle/>
        <a:p>
          <a:endParaRPr lang="es-419"/>
        </a:p>
      </dgm:t>
    </dgm:pt>
    <dgm:pt modelId="{36F8CA26-5131-496C-9A85-9B887AFEA890}" type="sibTrans" cxnId="{6754BB4E-E807-4CF7-802D-D7EC069BBD9F}">
      <dgm:prSet/>
      <dgm:spPr/>
      <dgm:t>
        <a:bodyPr/>
        <a:lstStyle/>
        <a:p>
          <a:endParaRPr lang="es-419"/>
        </a:p>
      </dgm:t>
    </dgm:pt>
    <dgm:pt modelId="{98B32ED5-2617-4ACC-A88D-EF5C25B1D9CD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Condiciones publicadas por la entidad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594BB483-743E-4022-852A-50EC7CD80858}" type="parTrans" cxnId="{2EE1CD64-6EDB-4730-B4CD-1964A7DFC092}">
      <dgm:prSet/>
      <dgm:spPr/>
      <dgm:t>
        <a:bodyPr/>
        <a:lstStyle/>
        <a:p>
          <a:endParaRPr lang="es-419"/>
        </a:p>
      </dgm:t>
    </dgm:pt>
    <dgm:pt modelId="{7B11AC93-2AAC-4808-AEB7-2F0D050DCC08}" type="sibTrans" cxnId="{2EE1CD64-6EDB-4730-B4CD-1964A7DFC092}">
      <dgm:prSet/>
      <dgm:spPr/>
      <dgm:t>
        <a:bodyPr/>
        <a:lstStyle/>
        <a:p>
          <a:endParaRPr lang="es-419"/>
        </a:p>
      </dgm:t>
    </dgm:pt>
    <dgm:pt modelId="{4544500E-CDCF-45BC-9602-B33E2EC63A29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Interacción entre entidad y proveedores o solo entre proveedores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E74D075E-D754-4D5C-A6C0-0227DF23B4ED}" type="parTrans" cxnId="{F94AE7A6-EA26-40A7-8DBE-A45F1A278FCD}">
      <dgm:prSet/>
      <dgm:spPr/>
      <dgm:t>
        <a:bodyPr/>
        <a:lstStyle/>
        <a:p>
          <a:endParaRPr lang="es-419"/>
        </a:p>
      </dgm:t>
    </dgm:pt>
    <dgm:pt modelId="{4EF5FBFA-41CC-4063-84BE-F2148CA49DB6}" type="sibTrans" cxnId="{F94AE7A6-EA26-40A7-8DBE-A45F1A278FCD}">
      <dgm:prSet/>
      <dgm:spPr/>
      <dgm:t>
        <a:bodyPr/>
        <a:lstStyle/>
        <a:p>
          <a:endParaRPr lang="es-419"/>
        </a:p>
      </dgm:t>
    </dgm:pt>
    <dgm:pt modelId="{EAC2CEA0-74C8-45F9-9F46-492682BE7A43}">
      <dgm:prSet phldrT="[Texto]"/>
      <dgm:spPr/>
      <dgm:t>
        <a:bodyPr/>
        <a:lstStyle/>
        <a:p>
          <a:r>
            <a:rPr lang="es-419" dirty="0" smtClean="0"/>
            <a:t>¿Para qué?</a:t>
          </a:r>
          <a:endParaRPr lang="es-419" dirty="0"/>
        </a:p>
      </dgm:t>
    </dgm:pt>
    <dgm:pt modelId="{EEE30F0C-0429-461A-92FB-3295BC592DD6}" type="parTrans" cxnId="{3BDEBF56-80F0-43E5-845F-216533BE8043}">
      <dgm:prSet/>
      <dgm:spPr/>
      <dgm:t>
        <a:bodyPr/>
        <a:lstStyle/>
        <a:p>
          <a:endParaRPr lang="es-419"/>
        </a:p>
      </dgm:t>
    </dgm:pt>
    <dgm:pt modelId="{675E400C-22D5-42A0-B0F9-9A74FDD0B3E8}" type="sibTrans" cxnId="{3BDEBF56-80F0-43E5-845F-216533BE8043}">
      <dgm:prSet/>
      <dgm:spPr/>
      <dgm:t>
        <a:bodyPr/>
        <a:lstStyle/>
        <a:p>
          <a:endParaRPr lang="es-419"/>
        </a:p>
      </dgm:t>
    </dgm:pt>
    <dgm:pt modelId="{141F35A3-D52D-45BD-A3AF-FEBDE52EAB46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Agilidad en la contratación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BA916C90-23DE-4159-BE67-534890E7724F}" type="parTrans" cxnId="{43DF8CC3-3A1B-4D67-8548-CA3F0182A169}">
      <dgm:prSet/>
      <dgm:spPr/>
      <dgm:t>
        <a:bodyPr/>
        <a:lstStyle/>
        <a:p>
          <a:endParaRPr lang="es-419"/>
        </a:p>
      </dgm:t>
    </dgm:pt>
    <dgm:pt modelId="{3170599A-25F0-42E9-87B1-5B6C14BE1681}" type="sibTrans" cxnId="{43DF8CC3-3A1B-4D67-8548-CA3F0182A169}">
      <dgm:prSet/>
      <dgm:spPr/>
      <dgm:t>
        <a:bodyPr/>
        <a:lstStyle/>
        <a:p>
          <a:endParaRPr lang="es-419"/>
        </a:p>
      </dgm:t>
    </dgm:pt>
    <dgm:pt modelId="{3DEDBEB4-DDDA-443C-899A-A98F8C0F26CA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Eficiencia del gasto público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0942AB80-43B9-49BA-9A3D-AD8BB8B42586}" type="parTrans" cxnId="{B3EE23B9-1F09-4EF5-9C67-E6446258DFD7}">
      <dgm:prSet/>
      <dgm:spPr/>
      <dgm:t>
        <a:bodyPr/>
        <a:lstStyle/>
        <a:p>
          <a:endParaRPr lang="es-419"/>
        </a:p>
      </dgm:t>
    </dgm:pt>
    <dgm:pt modelId="{E24F94EA-055F-440F-88A5-CAFD5A37AF72}" type="sibTrans" cxnId="{B3EE23B9-1F09-4EF5-9C67-E6446258DFD7}">
      <dgm:prSet/>
      <dgm:spPr/>
      <dgm:t>
        <a:bodyPr/>
        <a:lstStyle/>
        <a:p>
          <a:endParaRPr lang="es-419"/>
        </a:p>
      </dgm:t>
    </dgm:pt>
    <dgm:pt modelId="{35CCBB3E-8E40-4ADA-80F1-E6AA86FAC486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Cumplimiento de principios (Art. 4 LOSNCP)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4BAE61FB-3090-4111-A6A3-FE282383E3DE}" type="parTrans" cxnId="{1C3AED2B-5A5A-470E-B723-BC6AA91FB47D}">
      <dgm:prSet/>
      <dgm:spPr/>
      <dgm:t>
        <a:bodyPr/>
        <a:lstStyle/>
        <a:p>
          <a:endParaRPr lang="es-419"/>
        </a:p>
      </dgm:t>
    </dgm:pt>
    <dgm:pt modelId="{769753DC-79BB-465F-83CA-33DB265CD4D3}" type="sibTrans" cxnId="{1C3AED2B-5A5A-470E-B723-BC6AA91FB47D}">
      <dgm:prSet/>
      <dgm:spPr/>
      <dgm:t>
        <a:bodyPr/>
        <a:lstStyle/>
        <a:p>
          <a:endParaRPr lang="es-419"/>
        </a:p>
      </dgm:t>
    </dgm:pt>
    <dgm:pt modelId="{EE0CADB6-9F7E-45DD-B0B5-AA59D708B3BC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Conductas adecuadas –buenas prácticas- (Art. 4 LOSNCP)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729D452F-F84F-4281-A0AD-F0085F717BB3}" type="parTrans" cxnId="{E3BC2CA2-063C-46B8-9AAB-F2301719C207}">
      <dgm:prSet/>
      <dgm:spPr/>
      <dgm:t>
        <a:bodyPr/>
        <a:lstStyle/>
        <a:p>
          <a:endParaRPr lang="es-419"/>
        </a:p>
      </dgm:t>
    </dgm:pt>
    <dgm:pt modelId="{744C5DE8-BFB2-466C-9083-8EA701AF4925}" type="sibTrans" cxnId="{E3BC2CA2-063C-46B8-9AAB-F2301719C207}">
      <dgm:prSet/>
      <dgm:spPr/>
      <dgm:t>
        <a:bodyPr/>
        <a:lstStyle/>
        <a:p>
          <a:endParaRPr lang="es-419"/>
        </a:p>
      </dgm:t>
    </dgm:pt>
    <dgm:pt modelId="{4F067795-45DF-4DCD-AA23-6690A04D60D0}">
      <dgm:prSet phldrT="[Texto]"/>
      <dgm:spPr/>
      <dgm:t>
        <a:bodyPr/>
        <a:lstStyle/>
        <a:p>
          <a:r>
            <a:rPr lang="es-419" dirty="0" smtClean="0">
              <a:solidFill>
                <a:schemeClr val="accent1">
                  <a:lumMod val="50000"/>
                </a:schemeClr>
              </a:solidFill>
            </a:rPr>
            <a:t>Realizar correcciones de manera óptima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9242A91D-049A-45E5-B467-2487D5550991}" type="parTrans" cxnId="{4951F6FB-3FF2-407D-936D-D26BB5D8ADD1}">
      <dgm:prSet/>
      <dgm:spPr/>
      <dgm:t>
        <a:bodyPr/>
        <a:lstStyle/>
        <a:p>
          <a:endParaRPr lang="es-419"/>
        </a:p>
      </dgm:t>
    </dgm:pt>
    <dgm:pt modelId="{F706CB9D-483E-4695-993A-BCD182D0B4EC}" type="sibTrans" cxnId="{4951F6FB-3FF2-407D-936D-D26BB5D8ADD1}">
      <dgm:prSet/>
      <dgm:spPr/>
      <dgm:t>
        <a:bodyPr/>
        <a:lstStyle/>
        <a:p>
          <a:endParaRPr lang="es-419"/>
        </a:p>
      </dgm:t>
    </dgm:pt>
    <dgm:pt modelId="{D7E48FFA-4E72-43D6-8553-F72513F810D8}">
      <dgm:prSet phldrT="[Texto]"/>
      <dgm:spPr/>
      <dgm:t>
        <a:bodyPr/>
        <a:lstStyle/>
        <a:p>
          <a:r>
            <a:rPr lang="es-419" smtClean="0">
              <a:solidFill>
                <a:schemeClr val="accent1">
                  <a:lumMod val="50000"/>
                </a:schemeClr>
              </a:solidFill>
            </a:rPr>
            <a:t>Alertas emitidas por proveedores participantes o denunciantes</a:t>
          </a:r>
          <a:endParaRPr lang="es-419" dirty="0">
            <a:solidFill>
              <a:schemeClr val="accent1">
                <a:lumMod val="50000"/>
              </a:schemeClr>
            </a:solidFill>
          </a:endParaRPr>
        </a:p>
      </dgm:t>
    </dgm:pt>
    <dgm:pt modelId="{40AB4CF7-F239-45B4-8D32-266EEB922EDD}" type="parTrans" cxnId="{F2477A5A-F41E-4082-9238-F486B96E24F7}">
      <dgm:prSet/>
      <dgm:spPr/>
      <dgm:t>
        <a:bodyPr/>
        <a:lstStyle/>
        <a:p>
          <a:endParaRPr lang="es-419"/>
        </a:p>
      </dgm:t>
    </dgm:pt>
    <dgm:pt modelId="{787439C8-9128-486E-8AB9-382C54D4B798}" type="sibTrans" cxnId="{F2477A5A-F41E-4082-9238-F486B96E24F7}">
      <dgm:prSet/>
      <dgm:spPr/>
      <dgm:t>
        <a:bodyPr/>
        <a:lstStyle/>
        <a:p>
          <a:endParaRPr lang="es-419"/>
        </a:p>
      </dgm:t>
    </dgm:pt>
    <dgm:pt modelId="{BCD1EA88-2280-4854-9164-DE428C6BA309}" type="pres">
      <dgm:prSet presAssocID="{7588B08F-C98A-4951-919E-A1088F8C29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5CAB11-1D4C-4081-916F-3F8A01D13FE0}" type="pres">
      <dgm:prSet presAssocID="{DC971233-55BB-40E4-835F-16BD9AAA5BF5}" presName="composite" presStyleCnt="0"/>
      <dgm:spPr/>
      <dgm:t>
        <a:bodyPr/>
        <a:lstStyle/>
        <a:p>
          <a:endParaRPr lang="es-EC"/>
        </a:p>
      </dgm:t>
    </dgm:pt>
    <dgm:pt modelId="{70B14DA5-B335-4957-8C92-1DF44BB21365}" type="pres">
      <dgm:prSet presAssocID="{DC971233-55BB-40E4-835F-16BD9AAA5BF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C5ABBB9A-A27C-4260-8ACB-8B53FA568DFB}" type="pres">
      <dgm:prSet presAssocID="{DC971233-55BB-40E4-835F-16BD9AAA5BF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4B66CE2-70F0-4AA3-9012-A58DECA00CE0}" type="pres">
      <dgm:prSet presAssocID="{F31A3FAA-05C4-435D-B8BE-2052E396A57C}" presName="sp" presStyleCnt="0"/>
      <dgm:spPr/>
      <dgm:t>
        <a:bodyPr/>
        <a:lstStyle/>
        <a:p>
          <a:endParaRPr lang="es-EC"/>
        </a:p>
      </dgm:t>
    </dgm:pt>
    <dgm:pt modelId="{0C19DB37-EE21-4272-8F1B-BF3E6C81F710}" type="pres">
      <dgm:prSet presAssocID="{B7A23DAB-3D08-45D5-9DC2-F3394DA699AE}" presName="composite" presStyleCnt="0"/>
      <dgm:spPr/>
      <dgm:t>
        <a:bodyPr/>
        <a:lstStyle/>
        <a:p>
          <a:endParaRPr lang="es-EC"/>
        </a:p>
      </dgm:t>
    </dgm:pt>
    <dgm:pt modelId="{D45671BD-BCDD-4363-AD5D-8F1A20A9BF20}" type="pres">
      <dgm:prSet presAssocID="{B7A23DAB-3D08-45D5-9DC2-F3394DA699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458AFAFD-898C-4D97-B370-BBFD89028C76}" type="pres">
      <dgm:prSet presAssocID="{B7A23DAB-3D08-45D5-9DC2-F3394DA699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D7A3B74-987A-451E-8905-604FDA2D2A23}" type="pres">
      <dgm:prSet presAssocID="{36F8CA26-5131-496C-9A85-9B887AFEA890}" presName="sp" presStyleCnt="0"/>
      <dgm:spPr/>
      <dgm:t>
        <a:bodyPr/>
        <a:lstStyle/>
        <a:p>
          <a:endParaRPr lang="es-EC"/>
        </a:p>
      </dgm:t>
    </dgm:pt>
    <dgm:pt modelId="{0246D495-49E0-481A-97D0-EFE2FB9DD208}" type="pres">
      <dgm:prSet presAssocID="{EAC2CEA0-74C8-45F9-9F46-492682BE7A43}" presName="composite" presStyleCnt="0"/>
      <dgm:spPr/>
      <dgm:t>
        <a:bodyPr/>
        <a:lstStyle/>
        <a:p>
          <a:endParaRPr lang="es-EC"/>
        </a:p>
      </dgm:t>
    </dgm:pt>
    <dgm:pt modelId="{FA03B537-688B-4628-835D-F1304A1365FF}" type="pres">
      <dgm:prSet presAssocID="{EAC2CEA0-74C8-45F9-9F46-492682BE7A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4A7D41-D037-4276-8758-CF722B6C3A18}" type="pres">
      <dgm:prSet presAssocID="{EAC2CEA0-74C8-45F9-9F46-492682BE7A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F2477A5A-F41E-4082-9238-F486B96E24F7}" srcId="{B7A23DAB-3D08-45D5-9DC2-F3394DA699AE}" destId="{D7E48FFA-4E72-43D6-8553-F72513F810D8}" srcOrd="2" destOrd="0" parTransId="{40AB4CF7-F239-45B4-8D32-266EEB922EDD}" sibTransId="{787439C8-9128-486E-8AB9-382C54D4B798}"/>
    <dgm:cxn modelId="{73A864EB-5A2C-4EAF-B3D4-3FE2C9A28231}" type="presOf" srcId="{4F067795-45DF-4DCD-AA23-6690A04D60D0}" destId="{874A7D41-D037-4276-8758-CF722B6C3A18}" srcOrd="0" destOrd="2" presId="urn:microsoft.com/office/officeart/2005/8/layout/chevron2"/>
    <dgm:cxn modelId="{2C42D327-C4D3-46C9-9F5A-15BF39DB02D0}" type="presOf" srcId="{DC971233-55BB-40E4-835F-16BD9AAA5BF5}" destId="{70B14DA5-B335-4957-8C92-1DF44BB21365}" srcOrd="0" destOrd="0" presId="urn:microsoft.com/office/officeart/2005/8/layout/chevron2"/>
    <dgm:cxn modelId="{FDDA7EF6-D692-435F-99AA-32217BFF979F}" type="presOf" srcId="{7588B08F-C98A-4951-919E-A1088F8C29B2}" destId="{BCD1EA88-2280-4854-9164-DE428C6BA309}" srcOrd="0" destOrd="0" presId="urn:microsoft.com/office/officeart/2005/8/layout/chevron2"/>
    <dgm:cxn modelId="{2EE1CD64-6EDB-4730-B4CD-1964A7DFC092}" srcId="{B7A23DAB-3D08-45D5-9DC2-F3394DA699AE}" destId="{98B32ED5-2617-4ACC-A88D-EF5C25B1D9CD}" srcOrd="0" destOrd="0" parTransId="{594BB483-743E-4022-852A-50EC7CD80858}" sibTransId="{7B11AC93-2AAC-4808-AEB7-2F0D050DCC08}"/>
    <dgm:cxn modelId="{1C3AED2B-5A5A-470E-B723-BC6AA91FB47D}" srcId="{DC971233-55BB-40E4-835F-16BD9AAA5BF5}" destId="{35CCBB3E-8E40-4ADA-80F1-E6AA86FAC486}" srcOrd="2" destOrd="0" parTransId="{4BAE61FB-3090-4111-A6A3-FE282383E3DE}" sibTransId="{769753DC-79BB-465F-83CA-33DB265CD4D3}"/>
    <dgm:cxn modelId="{896F675E-13E2-48AB-AA34-39984E2043D5}" type="presOf" srcId="{141F35A3-D52D-45BD-A3AF-FEBDE52EAB46}" destId="{874A7D41-D037-4276-8758-CF722B6C3A18}" srcOrd="0" destOrd="0" presId="urn:microsoft.com/office/officeart/2005/8/layout/chevron2"/>
    <dgm:cxn modelId="{43DF8CC3-3A1B-4D67-8548-CA3F0182A169}" srcId="{EAC2CEA0-74C8-45F9-9F46-492682BE7A43}" destId="{141F35A3-D52D-45BD-A3AF-FEBDE52EAB46}" srcOrd="0" destOrd="0" parTransId="{BA916C90-23DE-4159-BE67-534890E7724F}" sibTransId="{3170599A-25F0-42E9-87B1-5B6C14BE1681}"/>
    <dgm:cxn modelId="{4951F6FB-3FF2-407D-936D-D26BB5D8ADD1}" srcId="{EAC2CEA0-74C8-45F9-9F46-492682BE7A43}" destId="{4F067795-45DF-4DCD-AA23-6690A04D60D0}" srcOrd="2" destOrd="0" parTransId="{9242A91D-049A-45E5-B467-2487D5550991}" sibTransId="{F706CB9D-483E-4695-993A-BCD182D0B4EC}"/>
    <dgm:cxn modelId="{730389A5-4857-4971-ABAF-02FBC6C1CEBE}" type="presOf" srcId="{F6154B03-CB78-4AF3-8B5F-7354989379AC}" destId="{C5ABBB9A-A27C-4260-8ACB-8B53FA568DFB}" srcOrd="0" destOrd="0" presId="urn:microsoft.com/office/officeart/2005/8/layout/chevron2"/>
    <dgm:cxn modelId="{07D331BA-2BA5-45B5-ADE6-055DE8711EA3}" srcId="{DC971233-55BB-40E4-835F-16BD9AAA5BF5}" destId="{6E4BAE3A-C6FE-46C0-B2B9-BAFB8DFF1653}" srcOrd="1" destOrd="0" parTransId="{F2946224-73AA-4D31-AD4F-AF5E1D01AC1B}" sibTransId="{87DBB16D-B51D-46B5-8911-A96462ADD1E1}"/>
    <dgm:cxn modelId="{9C8A92BB-C92F-40FD-8BFE-19F33154EB13}" type="presOf" srcId="{EAC2CEA0-74C8-45F9-9F46-492682BE7A43}" destId="{FA03B537-688B-4628-835D-F1304A1365FF}" srcOrd="0" destOrd="0" presId="urn:microsoft.com/office/officeart/2005/8/layout/chevron2"/>
    <dgm:cxn modelId="{8288FB1A-19FC-4D01-AAF1-09755FB4A189}" type="presOf" srcId="{B7A23DAB-3D08-45D5-9DC2-F3394DA699AE}" destId="{D45671BD-BCDD-4363-AD5D-8F1A20A9BF20}" srcOrd="0" destOrd="0" presId="urn:microsoft.com/office/officeart/2005/8/layout/chevron2"/>
    <dgm:cxn modelId="{C91488E7-3C72-4BB4-AAC9-E00A111A0F2A}" type="presOf" srcId="{EE0CADB6-9F7E-45DD-B0B5-AA59D708B3BC}" destId="{C5ABBB9A-A27C-4260-8ACB-8B53FA568DFB}" srcOrd="0" destOrd="3" presId="urn:microsoft.com/office/officeart/2005/8/layout/chevron2"/>
    <dgm:cxn modelId="{B3EE23B9-1F09-4EF5-9C67-E6446258DFD7}" srcId="{EAC2CEA0-74C8-45F9-9F46-492682BE7A43}" destId="{3DEDBEB4-DDDA-443C-899A-A98F8C0F26CA}" srcOrd="1" destOrd="0" parTransId="{0942AB80-43B9-49BA-9A3D-AD8BB8B42586}" sibTransId="{E24F94EA-055F-440F-88A5-CAFD5A37AF72}"/>
    <dgm:cxn modelId="{F6FC16D3-B8E0-42C0-9366-B73B8B6F669F}" srcId="{7588B08F-C98A-4951-919E-A1088F8C29B2}" destId="{DC971233-55BB-40E4-835F-16BD9AAA5BF5}" srcOrd="0" destOrd="0" parTransId="{A1D39B1B-1FE6-44B0-9768-507D64A3B12F}" sibTransId="{F31A3FAA-05C4-435D-B8BE-2052E396A57C}"/>
    <dgm:cxn modelId="{EF9CF7AE-5F15-4E96-A987-736ED1F67BA6}" type="presOf" srcId="{4544500E-CDCF-45BC-9602-B33E2EC63A29}" destId="{458AFAFD-898C-4D97-B370-BBFD89028C76}" srcOrd="0" destOrd="1" presId="urn:microsoft.com/office/officeart/2005/8/layout/chevron2"/>
    <dgm:cxn modelId="{94D7746D-F68F-48EB-AC19-8DEDC4130362}" type="presOf" srcId="{D7E48FFA-4E72-43D6-8553-F72513F810D8}" destId="{458AFAFD-898C-4D97-B370-BBFD89028C76}" srcOrd="0" destOrd="2" presId="urn:microsoft.com/office/officeart/2005/8/layout/chevron2"/>
    <dgm:cxn modelId="{F94AE7A6-EA26-40A7-8DBE-A45F1A278FCD}" srcId="{B7A23DAB-3D08-45D5-9DC2-F3394DA699AE}" destId="{4544500E-CDCF-45BC-9602-B33E2EC63A29}" srcOrd="1" destOrd="0" parTransId="{E74D075E-D754-4D5C-A6C0-0227DF23B4ED}" sibTransId="{4EF5FBFA-41CC-4063-84BE-F2148CA49DB6}"/>
    <dgm:cxn modelId="{46E5AF18-EBFD-4FBD-BD97-11E447AF5836}" type="presOf" srcId="{3DEDBEB4-DDDA-443C-899A-A98F8C0F26CA}" destId="{874A7D41-D037-4276-8758-CF722B6C3A18}" srcOrd="0" destOrd="1" presId="urn:microsoft.com/office/officeart/2005/8/layout/chevron2"/>
    <dgm:cxn modelId="{6754BB4E-E807-4CF7-802D-D7EC069BBD9F}" srcId="{7588B08F-C98A-4951-919E-A1088F8C29B2}" destId="{B7A23DAB-3D08-45D5-9DC2-F3394DA699AE}" srcOrd="1" destOrd="0" parTransId="{F436611C-AC99-46D3-A337-AEE4D7E1AF01}" sibTransId="{36F8CA26-5131-496C-9A85-9B887AFEA890}"/>
    <dgm:cxn modelId="{E9B8868C-27DD-4FF0-B1D3-B6F4D8E9DFFF}" srcId="{DC971233-55BB-40E4-835F-16BD9AAA5BF5}" destId="{F6154B03-CB78-4AF3-8B5F-7354989379AC}" srcOrd="0" destOrd="0" parTransId="{DE39B09B-B9ED-48F0-BF06-78ADE8B3FDF9}" sibTransId="{F5EA6968-F4D1-42F8-92B0-3BE73415D61E}"/>
    <dgm:cxn modelId="{3BDEBF56-80F0-43E5-845F-216533BE8043}" srcId="{7588B08F-C98A-4951-919E-A1088F8C29B2}" destId="{EAC2CEA0-74C8-45F9-9F46-492682BE7A43}" srcOrd="2" destOrd="0" parTransId="{EEE30F0C-0429-461A-92FB-3295BC592DD6}" sibTransId="{675E400C-22D5-42A0-B0F9-9A74FDD0B3E8}"/>
    <dgm:cxn modelId="{B8726303-E9CC-42FD-8262-433F50F18BD5}" type="presOf" srcId="{98B32ED5-2617-4ACC-A88D-EF5C25B1D9CD}" destId="{458AFAFD-898C-4D97-B370-BBFD89028C76}" srcOrd="0" destOrd="0" presId="urn:microsoft.com/office/officeart/2005/8/layout/chevron2"/>
    <dgm:cxn modelId="{C427EB73-8D62-423B-9CF3-2426153867BF}" type="presOf" srcId="{6E4BAE3A-C6FE-46C0-B2B9-BAFB8DFF1653}" destId="{C5ABBB9A-A27C-4260-8ACB-8B53FA568DFB}" srcOrd="0" destOrd="1" presId="urn:microsoft.com/office/officeart/2005/8/layout/chevron2"/>
    <dgm:cxn modelId="{B17636BE-07F4-4141-902C-DD29128CAD12}" type="presOf" srcId="{35CCBB3E-8E40-4ADA-80F1-E6AA86FAC486}" destId="{C5ABBB9A-A27C-4260-8ACB-8B53FA568DFB}" srcOrd="0" destOrd="2" presId="urn:microsoft.com/office/officeart/2005/8/layout/chevron2"/>
    <dgm:cxn modelId="{E3BC2CA2-063C-46B8-9AAB-F2301719C207}" srcId="{DC971233-55BB-40E4-835F-16BD9AAA5BF5}" destId="{EE0CADB6-9F7E-45DD-B0B5-AA59D708B3BC}" srcOrd="3" destOrd="0" parTransId="{729D452F-F84F-4281-A0AD-F0085F717BB3}" sibTransId="{744C5DE8-BFB2-466C-9083-8EA701AF4925}"/>
    <dgm:cxn modelId="{EE6BA791-2433-48E5-8F46-5628DBC0922F}" type="presParOf" srcId="{BCD1EA88-2280-4854-9164-DE428C6BA309}" destId="{895CAB11-1D4C-4081-916F-3F8A01D13FE0}" srcOrd="0" destOrd="0" presId="urn:microsoft.com/office/officeart/2005/8/layout/chevron2"/>
    <dgm:cxn modelId="{8AF8FD52-88CE-419C-A01F-09B32C960EA9}" type="presParOf" srcId="{895CAB11-1D4C-4081-916F-3F8A01D13FE0}" destId="{70B14DA5-B335-4957-8C92-1DF44BB21365}" srcOrd="0" destOrd="0" presId="urn:microsoft.com/office/officeart/2005/8/layout/chevron2"/>
    <dgm:cxn modelId="{1A7BF9A7-9795-4D35-B141-34703928C757}" type="presParOf" srcId="{895CAB11-1D4C-4081-916F-3F8A01D13FE0}" destId="{C5ABBB9A-A27C-4260-8ACB-8B53FA568DFB}" srcOrd="1" destOrd="0" presId="urn:microsoft.com/office/officeart/2005/8/layout/chevron2"/>
    <dgm:cxn modelId="{06395C14-B821-4022-BCFF-1641AFF07ACD}" type="presParOf" srcId="{BCD1EA88-2280-4854-9164-DE428C6BA309}" destId="{E4B66CE2-70F0-4AA3-9012-A58DECA00CE0}" srcOrd="1" destOrd="0" presId="urn:microsoft.com/office/officeart/2005/8/layout/chevron2"/>
    <dgm:cxn modelId="{74FB3C6D-851F-45EC-BFA7-9D5B9FB9EF13}" type="presParOf" srcId="{BCD1EA88-2280-4854-9164-DE428C6BA309}" destId="{0C19DB37-EE21-4272-8F1B-BF3E6C81F710}" srcOrd="2" destOrd="0" presId="urn:microsoft.com/office/officeart/2005/8/layout/chevron2"/>
    <dgm:cxn modelId="{60641BCE-B202-4713-BE61-D8AA00B49099}" type="presParOf" srcId="{0C19DB37-EE21-4272-8F1B-BF3E6C81F710}" destId="{D45671BD-BCDD-4363-AD5D-8F1A20A9BF20}" srcOrd="0" destOrd="0" presId="urn:microsoft.com/office/officeart/2005/8/layout/chevron2"/>
    <dgm:cxn modelId="{98DB1EB9-1C72-45AA-BBCD-4D555460FC85}" type="presParOf" srcId="{0C19DB37-EE21-4272-8F1B-BF3E6C81F710}" destId="{458AFAFD-898C-4D97-B370-BBFD89028C76}" srcOrd="1" destOrd="0" presId="urn:microsoft.com/office/officeart/2005/8/layout/chevron2"/>
    <dgm:cxn modelId="{C07FE067-3909-4F8E-B80A-EB94319298A0}" type="presParOf" srcId="{BCD1EA88-2280-4854-9164-DE428C6BA309}" destId="{3D7A3B74-987A-451E-8905-604FDA2D2A23}" srcOrd="3" destOrd="0" presId="urn:microsoft.com/office/officeart/2005/8/layout/chevron2"/>
    <dgm:cxn modelId="{396A7CA6-B6CF-454F-A4FB-0B85E26E8FC3}" type="presParOf" srcId="{BCD1EA88-2280-4854-9164-DE428C6BA309}" destId="{0246D495-49E0-481A-97D0-EFE2FB9DD208}" srcOrd="4" destOrd="0" presId="urn:microsoft.com/office/officeart/2005/8/layout/chevron2"/>
    <dgm:cxn modelId="{F8A02C40-8E24-4DB2-B4A2-8D3087E1948E}" type="presParOf" srcId="{0246D495-49E0-481A-97D0-EFE2FB9DD208}" destId="{FA03B537-688B-4628-835D-F1304A1365FF}" srcOrd="0" destOrd="0" presId="urn:microsoft.com/office/officeart/2005/8/layout/chevron2"/>
    <dgm:cxn modelId="{2A1FA40F-D2DA-4362-998C-DE9EB541BC47}" type="presParOf" srcId="{0246D495-49E0-481A-97D0-EFE2FB9DD208}" destId="{874A7D41-D037-4276-8758-CF722B6C3A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40B738-769A-4F62-959D-C9E1E29CBDBE}" type="doc">
      <dgm:prSet loTypeId="urn:microsoft.com/office/officeart/2005/8/layout/hList7" loCatId="list" qsTypeId="urn:microsoft.com/office/officeart/2005/8/quickstyle/simple5" qsCatId="simple" csTypeId="urn:microsoft.com/office/officeart/2005/8/colors/colorful5" csCatId="colorful" phldr="1"/>
      <dgm:spPr/>
    </dgm:pt>
    <dgm:pt modelId="{1DA46DC0-5684-4D18-8954-F552B62A2FDB}">
      <dgm:prSet phldrT="[Texto]"/>
      <dgm:spPr/>
      <dgm:t>
        <a:bodyPr/>
        <a:lstStyle/>
        <a:p>
          <a:r>
            <a:rPr lang="es-419" dirty="0" smtClean="0"/>
            <a:t>ATENCIÓN DE ALERTAS</a:t>
          </a:r>
          <a:endParaRPr lang="es-419" dirty="0"/>
        </a:p>
      </dgm:t>
    </dgm:pt>
    <dgm:pt modelId="{7ADA5F32-4A46-4103-884B-D7021A9E1C6F}" type="parTrans" cxnId="{B416A9D6-A07B-4060-9978-3A318276F47C}">
      <dgm:prSet/>
      <dgm:spPr/>
      <dgm:t>
        <a:bodyPr/>
        <a:lstStyle/>
        <a:p>
          <a:endParaRPr lang="es-419"/>
        </a:p>
      </dgm:t>
    </dgm:pt>
    <dgm:pt modelId="{93880278-079B-4F8E-BDB7-42954393345D}" type="sibTrans" cxnId="{B416A9D6-A07B-4060-9978-3A318276F47C}">
      <dgm:prSet/>
      <dgm:spPr/>
      <dgm:t>
        <a:bodyPr/>
        <a:lstStyle/>
        <a:p>
          <a:endParaRPr lang="es-419"/>
        </a:p>
      </dgm:t>
    </dgm:pt>
    <dgm:pt modelId="{5F28035B-FAFD-4B82-B31E-458A0ADF45CA}">
      <dgm:prSet phldrT="[Texto]"/>
      <dgm:spPr/>
      <dgm:t>
        <a:bodyPr/>
        <a:lstStyle/>
        <a:p>
          <a:r>
            <a:rPr lang="es-419" dirty="0" smtClean="0"/>
            <a:t>SUPERVISIONES DE OFICIO</a:t>
          </a:r>
          <a:endParaRPr lang="es-419" dirty="0"/>
        </a:p>
      </dgm:t>
    </dgm:pt>
    <dgm:pt modelId="{28478856-F5FF-4E22-A296-D9CF26C3FE9F}" type="parTrans" cxnId="{01C06C87-5676-4707-A37D-548F235743CE}">
      <dgm:prSet/>
      <dgm:spPr/>
      <dgm:t>
        <a:bodyPr/>
        <a:lstStyle/>
        <a:p>
          <a:endParaRPr lang="es-419"/>
        </a:p>
      </dgm:t>
    </dgm:pt>
    <dgm:pt modelId="{80BD1632-C49F-401E-B063-7862A2B7CCDC}" type="sibTrans" cxnId="{01C06C87-5676-4707-A37D-548F235743CE}">
      <dgm:prSet/>
      <dgm:spPr/>
      <dgm:t>
        <a:bodyPr/>
        <a:lstStyle/>
        <a:p>
          <a:endParaRPr lang="es-419"/>
        </a:p>
      </dgm:t>
    </dgm:pt>
    <dgm:pt modelId="{97839905-E4D4-4ACA-A734-F978E32701B4}">
      <dgm:prSet phldrT="[Texto]"/>
      <dgm:spPr/>
      <dgm:t>
        <a:bodyPr/>
        <a:lstStyle/>
        <a:p>
          <a:r>
            <a:rPr lang="es-419" dirty="0" smtClean="0"/>
            <a:t>USO DE MATRIZ DE RIESGO</a:t>
          </a:r>
          <a:endParaRPr lang="es-419" dirty="0"/>
        </a:p>
      </dgm:t>
    </dgm:pt>
    <dgm:pt modelId="{3ABC5F12-7C43-4CFB-8BD0-25DDC4A28B28}" type="parTrans" cxnId="{8998159C-7DCC-4D4C-ABC8-A8004BDF85DC}">
      <dgm:prSet/>
      <dgm:spPr/>
      <dgm:t>
        <a:bodyPr/>
        <a:lstStyle/>
        <a:p>
          <a:endParaRPr lang="es-419"/>
        </a:p>
      </dgm:t>
    </dgm:pt>
    <dgm:pt modelId="{A7A4D321-64FA-48BE-99F0-5DE96B01710B}" type="sibTrans" cxnId="{8998159C-7DCC-4D4C-ABC8-A8004BDF85DC}">
      <dgm:prSet/>
      <dgm:spPr/>
      <dgm:t>
        <a:bodyPr/>
        <a:lstStyle/>
        <a:p>
          <a:endParaRPr lang="es-419"/>
        </a:p>
      </dgm:t>
    </dgm:pt>
    <dgm:pt modelId="{E64F43A7-C131-4CF8-B86B-9600D127ECAA}">
      <dgm:prSet phldrT="[Texto]"/>
      <dgm:spPr/>
      <dgm:t>
        <a:bodyPr/>
        <a:lstStyle/>
        <a:p>
          <a:r>
            <a:rPr lang="es-419" dirty="0" smtClean="0"/>
            <a:t>CONTROL PARTICIPATIVO</a:t>
          </a:r>
          <a:endParaRPr lang="es-419" dirty="0"/>
        </a:p>
      </dgm:t>
    </dgm:pt>
    <dgm:pt modelId="{D0E45E86-5626-426E-8434-4FF695FC2B2E}" type="parTrans" cxnId="{6310D3AB-B079-4853-A52C-5F052AB0FAD4}">
      <dgm:prSet/>
      <dgm:spPr/>
      <dgm:t>
        <a:bodyPr/>
        <a:lstStyle/>
        <a:p>
          <a:endParaRPr lang="es-419"/>
        </a:p>
      </dgm:t>
    </dgm:pt>
    <dgm:pt modelId="{02FCBC9E-7273-46C6-B21F-CE232A59534A}" type="sibTrans" cxnId="{6310D3AB-B079-4853-A52C-5F052AB0FAD4}">
      <dgm:prSet/>
      <dgm:spPr/>
      <dgm:t>
        <a:bodyPr/>
        <a:lstStyle/>
        <a:p>
          <a:endParaRPr lang="es-419"/>
        </a:p>
      </dgm:t>
    </dgm:pt>
    <dgm:pt modelId="{D0BB89AB-C0B9-484C-B5FB-CE712A0D85FC}" type="pres">
      <dgm:prSet presAssocID="{A440B738-769A-4F62-959D-C9E1E29CBDBE}" presName="Name0" presStyleCnt="0">
        <dgm:presLayoutVars>
          <dgm:dir/>
          <dgm:resizeHandles val="exact"/>
        </dgm:presLayoutVars>
      </dgm:prSet>
      <dgm:spPr/>
    </dgm:pt>
    <dgm:pt modelId="{F03AB298-6092-48A8-A408-2A61B2FD6893}" type="pres">
      <dgm:prSet presAssocID="{A440B738-769A-4F62-959D-C9E1E29CBDBE}" presName="fgShape" presStyleLbl="fgShp" presStyleIdx="0" presStyleCnt="1"/>
      <dgm:spPr/>
    </dgm:pt>
    <dgm:pt modelId="{FCF4CE04-B2C0-4EA1-9D2D-AD3E29B13F19}" type="pres">
      <dgm:prSet presAssocID="{A440B738-769A-4F62-959D-C9E1E29CBDBE}" presName="linComp" presStyleCnt="0"/>
      <dgm:spPr/>
    </dgm:pt>
    <dgm:pt modelId="{022A2C9C-BD04-4DCC-9831-695FDCB12AE3}" type="pres">
      <dgm:prSet presAssocID="{1DA46DC0-5684-4D18-8954-F552B62A2FDB}" presName="compNode" presStyleCnt="0"/>
      <dgm:spPr/>
    </dgm:pt>
    <dgm:pt modelId="{D3ED1951-ABF3-4994-9AA8-6301567FBE3F}" type="pres">
      <dgm:prSet presAssocID="{1DA46DC0-5684-4D18-8954-F552B62A2FDB}" presName="bkgdShape" presStyleLbl="node1" presStyleIdx="0" presStyleCnt="4" custLinFactNeighborX="-64"/>
      <dgm:spPr/>
      <dgm:t>
        <a:bodyPr/>
        <a:lstStyle/>
        <a:p>
          <a:endParaRPr lang="es-419"/>
        </a:p>
      </dgm:t>
    </dgm:pt>
    <dgm:pt modelId="{81BAFCE3-7965-4703-A514-D35B290E6D7B}" type="pres">
      <dgm:prSet presAssocID="{1DA46DC0-5684-4D18-8954-F552B62A2FD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BAE50A5-0C58-4D3A-8E3C-7984AA8A6C97}" type="pres">
      <dgm:prSet presAssocID="{1DA46DC0-5684-4D18-8954-F552B62A2FDB}" presName="invisiNode" presStyleLbl="node1" presStyleIdx="0" presStyleCnt="4"/>
      <dgm:spPr/>
    </dgm:pt>
    <dgm:pt modelId="{A3F2CA2D-B443-4CEB-95DF-AE320BFE3D12}" type="pres">
      <dgm:prSet presAssocID="{1DA46DC0-5684-4D18-8954-F552B62A2FD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DD2300-5CD1-4696-B30F-4D77CCFD4AEA}" type="pres">
      <dgm:prSet presAssocID="{93880278-079B-4F8E-BDB7-42954393345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FF69C5B-77F9-4E30-9528-1A9680A38C27}" type="pres">
      <dgm:prSet presAssocID="{5F28035B-FAFD-4B82-B31E-458A0ADF45CA}" presName="compNode" presStyleCnt="0"/>
      <dgm:spPr/>
    </dgm:pt>
    <dgm:pt modelId="{9AC089E8-E302-4EED-9104-65B1C7A95884}" type="pres">
      <dgm:prSet presAssocID="{5F28035B-FAFD-4B82-B31E-458A0ADF45CA}" presName="bkgdShape" presStyleLbl="node1" presStyleIdx="1" presStyleCnt="4"/>
      <dgm:spPr/>
      <dgm:t>
        <a:bodyPr/>
        <a:lstStyle/>
        <a:p>
          <a:endParaRPr lang="es-EC"/>
        </a:p>
      </dgm:t>
    </dgm:pt>
    <dgm:pt modelId="{4ACB3C62-E86D-475D-9D24-7A7F9055F33E}" type="pres">
      <dgm:prSet presAssocID="{5F28035B-FAFD-4B82-B31E-458A0ADF45C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436F3-99D5-4D93-AE43-DB7F5FA75A26}" type="pres">
      <dgm:prSet presAssocID="{5F28035B-FAFD-4B82-B31E-458A0ADF45CA}" presName="invisiNode" presStyleLbl="node1" presStyleIdx="1" presStyleCnt="4"/>
      <dgm:spPr/>
    </dgm:pt>
    <dgm:pt modelId="{6F6FB12C-4907-4CED-8FE8-9CE455E64DBB}" type="pres">
      <dgm:prSet presAssocID="{5F28035B-FAFD-4B82-B31E-458A0ADF45C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1AEF5B-82EA-46BB-BA83-11D659F0F67C}" type="pres">
      <dgm:prSet presAssocID="{80BD1632-C49F-401E-B063-7862A2B7CCD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9D6A3CD-A466-4075-9120-2F85A4203162}" type="pres">
      <dgm:prSet presAssocID="{97839905-E4D4-4ACA-A734-F978E32701B4}" presName="compNode" presStyleCnt="0"/>
      <dgm:spPr/>
    </dgm:pt>
    <dgm:pt modelId="{528514DA-8CEB-495F-8F11-37960B3A7DE4}" type="pres">
      <dgm:prSet presAssocID="{97839905-E4D4-4ACA-A734-F978E32701B4}" presName="bkgdShape" presStyleLbl="node1" presStyleIdx="2" presStyleCnt="4"/>
      <dgm:spPr/>
      <dgm:t>
        <a:bodyPr/>
        <a:lstStyle/>
        <a:p>
          <a:endParaRPr lang="es-EC"/>
        </a:p>
      </dgm:t>
    </dgm:pt>
    <dgm:pt modelId="{A5878353-AFFF-48E2-843F-0BB89D1BAE06}" type="pres">
      <dgm:prSet presAssocID="{97839905-E4D4-4ACA-A734-F978E32701B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F718B1-70BE-4EB2-BAC1-D4A6D9513162}" type="pres">
      <dgm:prSet presAssocID="{97839905-E4D4-4ACA-A734-F978E32701B4}" presName="invisiNode" presStyleLbl="node1" presStyleIdx="2" presStyleCnt="4"/>
      <dgm:spPr/>
    </dgm:pt>
    <dgm:pt modelId="{D507DA43-812E-4F47-ACF4-6409ECBAD81A}" type="pres">
      <dgm:prSet presAssocID="{97839905-E4D4-4ACA-A734-F978E32701B4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E41B7B-0A1B-4557-88C2-C24B08FB73C2}" type="pres">
      <dgm:prSet presAssocID="{A7A4D321-64FA-48BE-99F0-5DE96B01710B}" presName="sibTrans" presStyleLbl="sibTrans2D1" presStyleIdx="0" presStyleCnt="0"/>
      <dgm:spPr/>
      <dgm:t>
        <a:bodyPr/>
        <a:lstStyle/>
        <a:p>
          <a:endParaRPr lang="es-419"/>
        </a:p>
      </dgm:t>
    </dgm:pt>
    <dgm:pt modelId="{D9576CB6-08F7-413A-B285-CE06A1B13D45}" type="pres">
      <dgm:prSet presAssocID="{E64F43A7-C131-4CF8-B86B-9600D127ECAA}" presName="compNode" presStyleCnt="0"/>
      <dgm:spPr/>
    </dgm:pt>
    <dgm:pt modelId="{6612EFAB-4076-4E35-A6D6-46D6A89F7B0B}" type="pres">
      <dgm:prSet presAssocID="{E64F43A7-C131-4CF8-B86B-9600D127ECAA}" presName="bkgdShape" presStyleLbl="node1" presStyleIdx="3" presStyleCnt="4"/>
      <dgm:spPr/>
      <dgm:t>
        <a:bodyPr/>
        <a:lstStyle/>
        <a:p>
          <a:endParaRPr lang="es-419"/>
        </a:p>
      </dgm:t>
    </dgm:pt>
    <dgm:pt modelId="{94CCB5CA-37D8-46C2-A42E-49E0F2AB897D}" type="pres">
      <dgm:prSet presAssocID="{E64F43A7-C131-4CF8-B86B-9600D127ECA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45D2E9F2-47F0-4CF1-95D3-C14F72326E97}" type="pres">
      <dgm:prSet presAssocID="{E64F43A7-C131-4CF8-B86B-9600D127ECAA}" presName="invisiNode" presStyleLbl="node1" presStyleIdx="3" presStyleCnt="4"/>
      <dgm:spPr/>
    </dgm:pt>
    <dgm:pt modelId="{2E37EEC1-C330-4EE6-ABB1-4F5D1D786BEE}" type="pres">
      <dgm:prSet presAssocID="{E64F43A7-C131-4CF8-B86B-9600D127ECA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1D8335F-2686-4B71-AA69-B32D41FD5298}" type="presOf" srcId="{5F28035B-FAFD-4B82-B31E-458A0ADF45CA}" destId="{9AC089E8-E302-4EED-9104-65B1C7A95884}" srcOrd="0" destOrd="0" presId="urn:microsoft.com/office/officeart/2005/8/layout/hList7"/>
    <dgm:cxn modelId="{A86953DF-FB5E-4554-B1E8-6DF01DA1C977}" type="presOf" srcId="{80BD1632-C49F-401E-B063-7862A2B7CCDC}" destId="{4B1AEF5B-82EA-46BB-BA83-11D659F0F67C}" srcOrd="0" destOrd="0" presId="urn:microsoft.com/office/officeart/2005/8/layout/hList7"/>
    <dgm:cxn modelId="{3FF7E33D-8211-4BE6-812E-0C8C8AF27060}" type="presOf" srcId="{97839905-E4D4-4ACA-A734-F978E32701B4}" destId="{A5878353-AFFF-48E2-843F-0BB89D1BAE06}" srcOrd="1" destOrd="0" presId="urn:microsoft.com/office/officeart/2005/8/layout/hList7"/>
    <dgm:cxn modelId="{01C06C87-5676-4707-A37D-548F235743CE}" srcId="{A440B738-769A-4F62-959D-C9E1E29CBDBE}" destId="{5F28035B-FAFD-4B82-B31E-458A0ADF45CA}" srcOrd="1" destOrd="0" parTransId="{28478856-F5FF-4E22-A296-D9CF26C3FE9F}" sibTransId="{80BD1632-C49F-401E-B063-7862A2B7CCDC}"/>
    <dgm:cxn modelId="{8998159C-7DCC-4D4C-ABC8-A8004BDF85DC}" srcId="{A440B738-769A-4F62-959D-C9E1E29CBDBE}" destId="{97839905-E4D4-4ACA-A734-F978E32701B4}" srcOrd="2" destOrd="0" parTransId="{3ABC5F12-7C43-4CFB-8BD0-25DDC4A28B28}" sibTransId="{A7A4D321-64FA-48BE-99F0-5DE96B01710B}"/>
    <dgm:cxn modelId="{53567D98-EAD0-4688-B789-A37214B1E9FD}" type="presOf" srcId="{A440B738-769A-4F62-959D-C9E1E29CBDBE}" destId="{D0BB89AB-C0B9-484C-B5FB-CE712A0D85FC}" srcOrd="0" destOrd="0" presId="urn:microsoft.com/office/officeart/2005/8/layout/hList7"/>
    <dgm:cxn modelId="{B416A9D6-A07B-4060-9978-3A318276F47C}" srcId="{A440B738-769A-4F62-959D-C9E1E29CBDBE}" destId="{1DA46DC0-5684-4D18-8954-F552B62A2FDB}" srcOrd="0" destOrd="0" parTransId="{7ADA5F32-4A46-4103-884B-D7021A9E1C6F}" sibTransId="{93880278-079B-4F8E-BDB7-42954393345D}"/>
    <dgm:cxn modelId="{5A04A234-9F36-47B9-AB27-9F0810EAF14C}" type="presOf" srcId="{A7A4D321-64FA-48BE-99F0-5DE96B01710B}" destId="{B5E41B7B-0A1B-4557-88C2-C24B08FB73C2}" srcOrd="0" destOrd="0" presId="urn:microsoft.com/office/officeart/2005/8/layout/hList7"/>
    <dgm:cxn modelId="{10F724E5-6ABE-4318-8EC5-696FBFEC0EF2}" type="presOf" srcId="{93880278-079B-4F8E-BDB7-42954393345D}" destId="{31DD2300-5CD1-4696-B30F-4D77CCFD4AEA}" srcOrd="0" destOrd="0" presId="urn:microsoft.com/office/officeart/2005/8/layout/hList7"/>
    <dgm:cxn modelId="{45E5D87D-7F1A-48E7-89B1-AB3CD3CD36E3}" type="presOf" srcId="{1DA46DC0-5684-4D18-8954-F552B62A2FDB}" destId="{81BAFCE3-7965-4703-A514-D35B290E6D7B}" srcOrd="1" destOrd="0" presId="urn:microsoft.com/office/officeart/2005/8/layout/hList7"/>
    <dgm:cxn modelId="{E900C3E2-E566-4DD6-9851-F73FF065555F}" type="presOf" srcId="{5F28035B-FAFD-4B82-B31E-458A0ADF45CA}" destId="{4ACB3C62-E86D-475D-9D24-7A7F9055F33E}" srcOrd="1" destOrd="0" presId="urn:microsoft.com/office/officeart/2005/8/layout/hList7"/>
    <dgm:cxn modelId="{BFA808C0-E5EE-4D8B-A236-183CF31D8B6C}" type="presOf" srcId="{1DA46DC0-5684-4D18-8954-F552B62A2FDB}" destId="{D3ED1951-ABF3-4994-9AA8-6301567FBE3F}" srcOrd="0" destOrd="0" presId="urn:microsoft.com/office/officeart/2005/8/layout/hList7"/>
    <dgm:cxn modelId="{06BE4D09-53DF-452C-8F66-2CC01A2D6FC8}" type="presOf" srcId="{E64F43A7-C131-4CF8-B86B-9600D127ECAA}" destId="{6612EFAB-4076-4E35-A6D6-46D6A89F7B0B}" srcOrd="0" destOrd="0" presId="urn:microsoft.com/office/officeart/2005/8/layout/hList7"/>
    <dgm:cxn modelId="{6310D3AB-B079-4853-A52C-5F052AB0FAD4}" srcId="{A440B738-769A-4F62-959D-C9E1E29CBDBE}" destId="{E64F43A7-C131-4CF8-B86B-9600D127ECAA}" srcOrd="3" destOrd="0" parTransId="{D0E45E86-5626-426E-8434-4FF695FC2B2E}" sibTransId="{02FCBC9E-7273-46C6-B21F-CE232A59534A}"/>
    <dgm:cxn modelId="{FEC2A47F-D71F-4EDE-88CD-4C1350C1F448}" type="presOf" srcId="{97839905-E4D4-4ACA-A734-F978E32701B4}" destId="{528514DA-8CEB-495F-8F11-37960B3A7DE4}" srcOrd="0" destOrd="0" presId="urn:microsoft.com/office/officeart/2005/8/layout/hList7"/>
    <dgm:cxn modelId="{89353FFE-DDF9-439F-A79F-F3A6D1CE1A86}" type="presOf" srcId="{E64F43A7-C131-4CF8-B86B-9600D127ECAA}" destId="{94CCB5CA-37D8-46C2-A42E-49E0F2AB897D}" srcOrd="1" destOrd="0" presId="urn:microsoft.com/office/officeart/2005/8/layout/hList7"/>
    <dgm:cxn modelId="{0323A03C-E14D-4941-B74A-362D4A3EB546}" type="presParOf" srcId="{D0BB89AB-C0B9-484C-B5FB-CE712A0D85FC}" destId="{F03AB298-6092-48A8-A408-2A61B2FD6893}" srcOrd="0" destOrd="0" presId="urn:microsoft.com/office/officeart/2005/8/layout/hList7"/>
    <dgm:cxn modelId="{0605745A-55F6-412B-A877-1B57D2C1891C}" type="presParOf" srcId="{D0BB89AB-C0B9-484C-B5FB-CE712A0D85FC}" destId="{FCF4CE04-B2C0-4EA1-9D2D-AD3E29B13F19}" srcOrd="1" destOrd="0" presId="urn:microsoft.com/office/officeart/2005/8/layout/hList7"/>
    <dgm:cxn modelId="{F1065EAF-0E96-4FFE-BAE5-4DD0ACFFC3DE}" type="presParOf" srcId="{FCF4CE04-B2C0-4EA1-9D2D-AD3E29B13F19}" destId="{022A2C9C-BD04-4DCC-9831-695FDCB12AE3}" srcOrd="0" destOrd="0" presId="urn:microsoft.com/office/officeart/2005/8/layout/hList7"/>
    <dgm:cxn modelId="{CBF78D22-E611-40B2-964E-575AC9770111}" type="presParOf" srcId="{022A2C9C-BD04-4DCC-9831-695FDCB12AE3}" destId="{D3ED1951-ABF3-4994-9AA8-6301567FBE3F}" srcOrd="0" destOrd="0" presId="urn:microsoft.com/office/officeart/2005/8/layout/hList7"/>
    <dgm:cxn modelId="{21F24852-F113-4693-A26D-4CE46746F454}" type="presParOf" srcId="{022A2C9C-BD04-4DCC-9831-695FDCB12AE3}" destId="{81BAFCE3-7965-4703-A514-D35B290E6D7B}" srcOrd="1" destOrd="0" presId="urn:microsoft.com/office/officeart/2005/8/layout/hList7"/>
    <dgm:cxn modelId="{E310279C-373F-4AC8-B5F0-FCE50AC9AC1B}" type="presParOf" srcId="{022A2C9C-BD04-4DCC-9831-695FDCB12AE3}" destId="{3BAE50A5-0C58-4D3A-8E3C-7984AA8A6C97}" srcOrd="2" destOrd="0" presId="urn:microsoft.com/office/officeart/2005/8/layout/hList7"/>
    <dgm:cxn modelId="{6F5F61F3-B8DE-4811-B7D4-89588F7FBE42}" type="presParOf" srcId="{022A2C9C-BD04-4DCC-9831-695FDCB12AE3}" destId="{A3F2CA2D-B443-4CEB-95DF-AE320BFE3D12}" srcOrd="3" destOrd="0" presId="urn:microsoft.com/office/officeart/2005/8/layout/hList7"/>
    <dgm:cxn modelId="{FE29417D-D0FE-4132-9120-A0D85AF783FF}" type="presParOf" srcId="{FCF4CE04-B2C0-4EA1-9D2D-AD3E29B13F19}" destId="{31DD2300-5CD1-4696-B30F-4D77CCFD4AEA}" srcOrd="1" destOrd="0" presId="urn:microsoft.com/office/officeart/2005/8/layout/hList7"/>
    <dgm:cxn modelId="{E41CFAE7-4DE5-4B2A-9629-A3F6ADC6FDD6}" type="presParOf" srcId="{FCF4CE04-B2C0-4EA1-9D2D-AD3E29B13F19}" destId="{4FF69C5B-77F9-4E30-9528-1A9680A38C27}" srcOrd="2" destOrd="0" presId="urn:microsoft.com/office/officeart/2005/8/layout/hList7"/>
    <dgm:cxn modelId="{0AF262C4-4D01-4249-8909-95F3E5885A86}" type="presParOf" srcId="{4FF69C5B-77F9-4E30-9528-1A9680A38C27}" destId="{9AC089E8-E302-4EED-9104-65B1C7A95884}" srcOrd="0" destOrd="0" presId="urn:microsoft.com/office/officeart/2005/8/layout/hList7"/>
    <dgm:cxn modelId="{C204AE8A-EEB6-4AA6-BC76-DE65A097E69A}" type="presParOf" srcId="{4FF69C5B-77F9-4E30-9528-1A9680A38C27}" destId="{4ACB3C62-E86D-475D-9D24-7A7F9055F33E}" srcOrd="1" destOrd="0" presId="urn:microsoft.com/office/officeart/2005/8/layout/hList7"/>
    <dgm:cxn modelId="{8B160A99-068B-464F-BA9A-812B74413879}" type="presParOf" srcId="{4FF69C5B-77F9-4E30-9528-1A9680A38C27}" destId="{070436F3-99D5-4D93-AE43-DB7F5FA75A26}" srcOrd="2" destOrd="0" presId="urn:microsoft.com/office/officeart/2005/8/layout/hList7"/>
    <dgm:cxn modelId="{331F22C2-68BF-468C-99A9-72BCF8A84CDD}" type="presParOf" srcId="{4FF69C5B-77F9-4E30-9528-1A9680A38C27}" destId="{6F6FB12C-4907-4CED-8FE8-9CE455E64DBB}" srcOrd="3" destOrd="0" presId="urn:microsoft.com/office/officeart/2005/8/layout/hList7"/>
    <dgm:cxn modelId="{D981A1F5-759F-497D-A568-074E650D67B3}" type="presParOf" srcId="{FCF4CE04-B2C0-4EA1-9D2D-AD3E29B13F19}" destId="{4B1AEF5B-82EA-46BB-BA83-11D659F0F67C}" srcOrd="3" destOrd="0" presId="urn:microsoft.com/office/officeart/2005/8/layout/hList7"/>
    <dgm:cxn modelId="{F719EC13-D6CE-4F29-89E7-F99F4E5746D0}" type="presParOf" srcId="{FCF4CE04-B2C0-4EA1-9D2D-AD3E29B13F19}" destId="{F9D6A3CD-A466-4075-9120-2F85A4203162}" srcOrd="4" destOrd="0" presId="urn:microsoft.com/office/officeart/2005/8/layout/hList7"/>
    <dgm:cxn modelId="{CB9EE3BF-4269-4CD1-9426-9096C6F8933D}" type="presParOf" srcId="{F9D6A3CD-A466-4075-9120-2F85A4203162}" destId="{528514DA-8CEB-495F-8F11-37960B3A7DE4}" srcOrd="0" destOrd="0" presId="urn:microsoft.com/office/officeart/2005/8/layout/hList7"/>
    <dgm:cxn modelId="{4442B967-8EE1-4D06-9979-96C9706D7FC9}" type="presParOf" srcId="{F9D6A3CD-A466-4075-9120-2F85A4203162}" destId="{A5878353-AFFF-48E2-843F-0BB89D1BAE06}" srcOrd="1" destOrd="0" presId="urn:microsoft.com/office/officeart/2005/8/layout/hList7"/>
    <dgm:cxn modelId="{0D0FBEED-CEFB-4055-A170-0D666EEB1C4F}" type="presParOf" srcId="{F9D6A3CD-A466-4075-9120-2F85A4203162}" destId="{A8F718B1-70BE-4EB2-BAC1-D4A6D9513162}" srcOrd="2" destOrd="0" presId="urn:microsoft.com/office/officeart/2005/8/layout/hList7"/>
    <dgm:cxn modelId="{4669AFCE-6564-4C13-9DA2-5D1FA30526E0}" type="presParOf" srcId="{F9D6A3CD-A466-4075-9120-2F85A4203162}" destId="{D507DA43-812E-4F47-ACF4-6409ECBAD81A}" srcOrd="3" destOrd="0" presId="urn:microsoft.com/office/officeart/2005/8/layout/hList7"/>
    <dgm:cxn modelId="{8D0E872F-5D84-49D2-89B8-BCDD9AE2B892}" type="presParOf" srcId="{FCF4CE04-B2C0-4EA1-9D2D-AD3E29B13F19}" destId="{B5E41B7B-0A1B-4557-88C2-C24B08FB73C2}" srcOrd="5" destOrd="0" presId="urn:microsoft.com/office/officeart/2005/8/layout/hList7"/>
    <dgm:cxn modelId="{457E61B9-376E-442E-812F-77E328EF10AD}" type="presParOf" srcId="{FCF4CE04-B2C0-4EA1-9D2D-AD3E29B13F19}" destId="{D9576CB6-08F7-413A-B285-CE06A1B13D45}" srcOrd="6" destOrd="0" presId="urn:microsoft.com/office/officeart/2005/8/layout/hList7"/>
    <dgm:cxn modelId="{3FF09B8C-D267-4957-AC31-7719E4C7A584}" type="presParOf" srcId="{D9576CB6-08F7-413A-B285-CE06A1B13D45}" destId="{6612EFAB-4076-4E35-A6D6-46D6A89F7B0B}" srcOrd="0" destOrd="0" presId="urn:microsoft.com/office/officeart/2005/8/layout/hList7"/>
    <dgm:cxn modelId="{09C85EDA-3B6E-4DBD-B014-BFA84A74AA21}" type="presParOf" srcId="{D9576CB6-08F7-413A-B285-CE06A1B13D45}" destId="{94CCB5CA-37D8-46C2-A42E-49E0F2AB897D}" srcOrd="1" destOrd="0" presId="urn:microsoft.com/office/officeart/2005/8/layout/hList7"/>
    <dgm:cxn modelId="{095C2BC6-63A9-456A-958E-E8D6041516AD}" type="presParOf" srcId="{D9576CB6-08F7-413A-B285-CE06A1B13D45}" destId="{45D2E9F2-47F0-4CF1-95D3-C14F72326E97}" srcOrd="2" destOrd="0" presId="urn:microsoft.com/office/officeart/2005/8/layout/hList7"/>
    <dgm:cxn modelId="{2349A044-8CEB-4873-9F48-0B8227D6E02A}" type="presParOf" srcId="{D9576CB6-08F7-413A-B285-CE06A1B13D45}" destId="{2E37EEC1-C330-4EE6-ABB1-4F5D1D786B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E40A5F-96F9-4FD5-82E3-F65AD06EF3CF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419"/>
        </a:p>
      </dgm:t>
    </dgm:pt>
    <dgm:pt modelId="{6A7844B1-498D-4A68-969A-D9DCBFE34133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Acción pública ciudadana reflejada en denuncias con seguimiento del caso.</a:t>
          </a:r>
          <a:endParaRPr lang="es-419" dirty="0">
            <a:solidFill>
              <a:srgbClr val="002060"/>
            </a:solidFill>
          </a:endParaRPr>
        </a:p>
      </dgm:t>
    </dgm:pt>
    <dgm:pt modelId="{28EB9479-C88B-4692-BA5E-2E75C5D2638C}" type="parTrans" cxnId="{A018D096-CA60-4745-8D04-4182129BC622}">
      <dgm:prSet/>
      <dgm:spPr/>
      <dgm:t>
        <a:bodyPr/>
        <a:lstStyle/>
        <a:p>
          <a:endParaRPr lang="es-419"/>
        </a:p>
      </dgm:t>
    </dgm:pt>
    <dgm:pt modelId="{D4916FF5-73B2-4F62-8F31-89C64A6C8636}" type="sibTrans" cxnId="{A018D096-CA60-4745-8D04-4182129BC622}">
      <dgm:prSet/>
      <dgm:spPr/>
      <dgm:t>
        <a:bodyPr/>
        <a:lstStyle/>
        <a:p>
          <a:endParaRPr lang="es-419"/>
        </a:p>
      </dgm:t>
    </dgm:pt>
    <dgm:pt modelId="{0976F532-B7B7-4988-BCCB-2829882D9E6A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Se realiza supervisión del caso (activar control horizontal).</a:t>
          </a:r>
          <a:endParaRPr lang="es-419" dirty="0">
            <a:solidFill>
              <a:srgbClr val="002060"/>
            </a:solidFill>
          </a:endParaRPr>
        </a:p>
      </dgm:t>
    </dgm:pt>
    <dgm:pt modelId="{DC2DEFCE-917E-4B47-B471-C7EFECD6DB36}" type="parTrans" cxnId="{E18ED5AE-E38F-40DF-92EE-DC0D6B4F712A}">
      <dgm:prSet/>
      <dgm:spPr/>
      <dgm:t>
        <a:bodyPr/>
        <a:lstStyle/>
        <a:p>
          <a:endParaRPr lang="es-419"/>
        </a:p>
      </dgm:t>
    </dgm:pt>
    <dgm:pt modelId="{560D10CB-248B-4B45-AEE5-C9476D3BB348}" type="sibTrans" cxnId="{E18ED5AE-E38F-40DF-92EE-DC0D6B4F712A}">
      <dgm:prSet/>
      <dgm:spPr/>
      <dgm:t>
        <a:bodyPr/>
        <a:lstStyle/>
        <a:p>
          <a:endParaRPr lang="es-419"/>
        </a:p>
      </dgm:t>
    </dgm:pt>
    <dgm:pt modelId="{F9B7E5FC-21E6-4618-BA61-77252AB2F1F1}">
      <dgm:prSet phldrT="[Texto]"/>
      <dgm:spPr/>
      <dgm:t>
        <a:bodyPr/>
        <a:lstStyle/>
        <a:p>
          <a:r>
            <a:rPr lang="es-419" dirty="0" smtClean="0"/>
            <a:t>RECLAMO</a:t>
          </a:r>
          <a:endParaRPr lang="es-419" dirty="0"/>
        </a:p>
      </dgm:t>
    </dgm:pt>
    <dgm:pt modelId="{21409080-9B60-4A4B-8061-A907D6FE01F0}" type="parTrans" cxnId="{AA4306B6-DE34-4236-9924-931E1A18F742}">
      <dgm:prSet/>
      <dgm:spPr/>
      <dgm:t>
        <a:bodyPr/>
        <a:lstStyle/>
        <a:p>
          <a:endParaRPr lang="es-419"/>
        </a:p>
      </dgm:t>
    </dgm:pt>
    <dgm:pt modelId="{2CD0FF48-107D-4806-A265-7A9166F1792D}" type="sibTrans" cxnId="{AA4306B6-DE34-4236-9924-931E1A18F742}">
      <dgm:prSet/>
      <dgm:spPr/>
      <dgm:t>
        <a:bodyPr/>
        <a:lstStyle/>
        <a:p>
          <a:endParaRPr lang="es-419"/>
        </a:p>
      </dgm:t>
    </dgm:pt>
    <dgm:pt modelId="{FCA0BE25-89A3-4C71-8546-56B001CD4853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Oferente afectado por actuaciones de entidades contratantes.</a:t>
          </a:r>
          <a:endParaRPr lang="es-419" dirty="0">
            <a:solidFill>
              <a:srgbClr val="002060"/>
            </a:solidFill>
          </a:endParaRPr>
        </a:p>
      </dgm:t>
    </dgm:pt>
    <dgm:pt modelId="{15F82271-4FE0-475E-A6B6-1942ACAB3F62}" type="parTrans" cxnId="{86F090BD-CD26-4AE7-B6D3-D1449679140F}">
      <dgm:prSet/>
      <dgm:spPr/>
      <dgm:t>
        <a:bodyPr/>
        <a:lstStyle/>
        <a:p>
          <a:endParaRPr lang="es-419"/>
        </a:p>
      </dgm:t>
    </dgm:pt>
    <dgm:pt modelId="{22AAF2D7-B332-446B-A726-D806B4011C37}" type="sibTrans" cxnId="{86F090BD-CD26-4AE7-B6D3-D1449679140F}">
      <dgm:prSet/>
      <dgm:spPr/>
      <dgm:t>
        <a:bodyPr/>
        <a:lstStyle/>
        <a:p>
          <a:endParaRPr lang="es-419"/>
        </a:p>
      </dgm:t>
    </dgm:pt>
    <dgm:pt modelId="{7FC50378-6C06-4FAC-BFDF-920648C64EB8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SERCOP sugiere medidas correctivas y de ser necesario, la suspensión definitiva del procedimiento</a:t>
          </a:r>
          <a:endParaRPr lang="es-419" dirty="0">
            <a:solidFill>
              <a:srgbClr val="002060"/>
            </a:solidFill>
          </a:endParaRPr>
        </a:p>
      </dgm:t>
    </dgm:pt>
    <dgm:pt modelId="{097A172A-BD23-4288-991A-8AF31116740A}" type="parTrans" cxnId="{77A84869-044F-4CFF-B145-FFA70D2DA159}">
      <dgm:prSet/>
      <dgm:spPr/>
      <dgm:t>
        <a:bodyPr/>
        <a:lstStyle/>
        <a:p>
          <a:endParaRPr lang="es-419"/>
        </a:p>
      </dgm:t>
    </dgm:pt>
    <dgm:pt modelId="{4085D1D8-ED30-4D99-BF4E-A364BA541667}" type="sibTrans" cxnId="{77A84869-044F-4CFF-B145-FFA70D2DA159}">
      <dgm:prSet/>
      <dgm:spPr/>
      <dgm:t>
        <a:bodyPr/>
        <a:lstStyle/>
        <a:p>
          <a:endParaRPr lang="es-419"/>
        </a:p>
      </dgm:t>
    </dgm:pt>
    <dgm:pt modelId="{7AB9C906-5B70-4F9F-B8E7-031DB2A9CCA4}">
      <dgm:prSet phldrT="[Texto]"/>
      <dgm:spPr/>
      <dgm:t>
        <a:bodyPr/>
        <a:lstStyle/>
        <a:p>
          <a:endParaRPr lang="es-419" dirty="0">
            <a:solidFill>
              <a:srgbClr val="002060"/>
            </a:solidFill>
          </a:endParaRPr>
        </a:p>
      </dgm:t>
    </dgm:pt>
    <dgm:pt modelId="{4D96C048-D2EA-481D-8DAF-BF4BB01DFC1D}" type="parTrans" cxnId="{A4D32FF8-E9C1-4BE2-AB22-EB118CB20304}">
      <dgm:prSet/>
      <dgm:spPr/>
      <dgm:t>
        <a:bodyPr/>
        <a:lstStyle/>
        <a:p>
          <a:endParaRPr lang="es-419"/>
        </a:p>
      </dgm:t>
    </dgm:pt>
    <dgm:pt modelId="{8AA2A83F-AD72-4B5F-9EF6-7BD0542B487B}" type="sibTrans" cxnId="{A4D32FF8-E9C1-4BE2-AB22-EB118CB20304}">
      <dgm:prSet/>
      <dgm:spPr/>
      <dgm:t>
        <a:bodyPr/>
        <a:lstStyle/>
        <a:p>
          <a:endParaRPr lang="es-419"/>
        </a:p>
      </dgm:t>
    </dgm:pt>
    <dgm:pt modelId="{F9B7EE2D-FE44-4569-8766-BB3A12F36353}">
      <dgm:prSet phldrT="[Texto]"/>
      <dgm:spPr/>
      <dgm:t>
        <a:bodyPr/>
        <a:lstStyle/>
        <a:p>
          <a:endParaRPr lang="es-419" dirty="0">
            <a:solidFill>
              <a:srgbClr val="002060"/>
            </a:solidFill>
          </a:endParaRPr>
        </a:p>
      </dgm:t>
    </dgm:pt>
    <dgm:pt modelId="{0A6337FC-7400-4012-9F17-9361B0832A86}" type="parTrans" cxnId="{2CC29240-D945-47E1-BD31-D0316E0EAC97}">
      <dgm:prSet/>
      <dgm:spPr/>
      <dgm:t>
        <a:bodyPr/>
        <a:lstStyle/>
        <a:p>
          <a:endParaRPr lang="es-419"/>
        </a:p>
      </dgm:t>
    </dgm:pt>
    <dgm:pt modelId="{76F99198-4DF0-4448-8E03-68EE1CD4B7F3}" type="sibTrans" cxnId="{2CC29240-D945-47E1-BD31-D0316E0EAC97}">
      <dgm:prSet/>
      <dgm:spPr/>
      <dgm:t>
        <a:bodyPr/>
        <a:lstStyle/>
        <a:p>
          <a:endParaRPr lang="es-419"/>
        </a:p>
      </dgm:t>
    </dgm:pt>
    <dgm:pt modelId="{BA50015C-32C8-4BA6-ABAF-D5016BB5B8BB}">
      <dgm:prSet phldrT="[Texto]"/>
      <dgm:spPr/>
      <dgm:t>
        <a:bodyPr/>
        <a:lstStyle/>
        <a:p>
          <a:r>
            <a:rPr lang="es-419" dirty="0" smtClean="0"/>
            <a:t>DENUNCIAS</a:t>
          </a:r>
          <a:endParaRPr lang="es-419" dirty="0"/>
        </a:p>
      </dgm:t>
    </dgm:pt>
    <dgm:pt modelId="{EC676A18-12BD-4047-9A3C-8255111128B5}" type="sibTrans" cxnId="{B56AA9BC-7DF6-4FF2-A5D4-9DDF0AFD5FFE}">
      <dgm:prSet/>
      <dgm:spPr/>
      <dgm:t>
        <a:bodyPr/>
        <a:lstStyle/>
        <a:p>
          <a:endParaRPr lang="es-419"/>
        </a:p>
      </dgm:t>
    </dgm:pt>
    <dgm:pt modelId="{421098A9-BBEC-4594-88F8-9C17ADB7439E}" type="parTrans" cxnId="{B56AA9BC-7DF6-4FF2-A5D4-9DDF0AFD5FFE}">
      <dgm:prSet/>
      <dgm:spPr/>
      <dgm:t>
        <a:bodyPr/>
        <a:lstStyle/>
        <a:p>
          <a:endParaRPr lang="es-419"/>
        </a:p>
      </dgm:t>
    </dgm:pt>
    <dgm:pt modelId="{C23FCC4C-B9B7-4CC3-9D05-42ABF78B7F7C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AVISOS</a:t>
          </a:r>
          <a:endParaRPr lang="es-419" dirty="0">
            <a:solidFill>
              <a:srgbClr val="002060"/>
            </a:solidFill>
          </a:endParaRPr>
        </a:p>
      </dgm:t>
    </dgm:pt>
    <dgm:pt modelId="{AE051B16-BE14-4E94-8FF6-E425A49B5B32}" type="parTrans" cxnId="{E49A1709-1034-4DF4-89A6-2641A9C8B4B1}">
      <dgm:prSet/>
      <dgm:spPr/>
      <dgm:t>
        <a:bodyPr/>
        <a:lstStyle/>
        <a:p>
          <a:endParaRPr lang="es-419"/>
        </a:p>
      </dgm:t>
    </dgm:pt>
    <dgm:pt modelId="{AC1B7034-2CA1-4CBC-A83D-67CA5F43F04A}" type="sibTrans" cxnId="{E49A1709-1034-4DF4-89A6-2641A9C8B4B1}">
      <dgm:prSet/>
      <dgm:spPr/>
      <dgm:t>
        <a:bodyPr/>
        <a:lstStyle/>
        <a:p>
          <a:endParaRPr lang="es-419"/>
        </a:p>
      </dgm:t>
    </dgm:pt>
    <dgm:pt modelId="{60FD2FB8-6F77-43D2-B765-ADC0BF1065DF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Artículos de prensa, editoriales, investigaciones, etc.</a:t>
          </a:r>
          <a:endParaRPr lang="es-419" dirty="0">
            <a:solidFill>
              <a:srgbClr val="002060"/>
            </a:solidFill>
          </a:endParaRPr>
        </a:p>
      </dgm:t>
    </dgm:pt>
    <dgm:pt modelId="{C019434F-5509-4126-9A8D-986B96C8320B}" type="parTrans" cxnId="{44FED353-9300-4558-9272-3FC6CE4D521A}">
      <dgm:prSet/>
      <dgm:spPr/>
      <dgm:t>
        <a:bodyPr/>
        <a:lstStyle/>
        <a:p>
          <a:endParaRPr lang="es-419"/>
        </a:p>
      </dgm:t>
    </dgm:pt>
    <dgm:pt modelId="{C2AFC1CF-5459-4612-943A-ED095A4E6C00}" type="sibTrans" cxnId="{44FED353-9300-4558-9272-3FC6CE4D521A}">
      <dgm:prSet/>
      <dgm:spPr/>
      <dgm:t>
        <a:bodyPr/>
        <a:lstStyle/>
        <a:p>
          <a:endParaRPr lang="es-419"/>
        </a:p>
      </dgm:t>
    </dgm:pt>
    <dgm:pt modelId="{C16F01D8-F467-48BC-AE03-2CE8E3B30D82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Activan procedimientos de control horizontal </a:t>
          </a:r>
          <a:endParaRPr lang="es-419" dirty="0">
            <a:solidFill>
              <a:srgbClr val="002060"/>
            </a:solidFill>
          </a:endParaRPr>
        </a:p>
      </dgm:t>
    </dgm:pt>
    <dgm:pt modelId="{FD55237B-A0A1-4C62-BF12-07E4307B5983}" type="parTrans" cxnId="{9CE0B9B4-907B-4C40-876B-D9B7F7EA7733}">
      <dgm:prSet/>
      <dgm:spPr/>
      <dgm:t>
        <a:bodyPr/>
        <a:lstStyle/>
        <a:p>
          <a:endParaRPr lang="es-419"/>
        </a:p>
      </dgm:t>
    </dgm:pt>
    <dgm:pt modelId="{B244B33F-D284-41E1-BD3C-5B50DBB70F35}" type="sibTrans" cxnId="{9CE0B9B4-907B-4C40-876B-D9B7F7EA7733}">
      <dgm:prSet/>
      <dgm:spPr/>
      <dgm:t>
        <a:bodyPr/>
        <a:lstStyle/>
        <a:p>
          <a:endParaRPr lang="es-419"/>
        </a:p>
      </dgm:t>
    </dgm:pt>
    <dgm:pt modelId="{9E062B61-885C-43D1-9CFE-5E5DAD321A11}">
      <dgm:prSet phldrT="[Texto]"/>
      <dgm:spPr/>
      <dgm:t>
        <a:bodyPr/>
        <a:lstStyle/>
        <a:p>
          <a:endParaRPr lang="es-419" dirty="0">
            <a:solidFill>
              <a:srgbClr val="002060"/>
            </a:solidFill>
          </a:endParaRPr>
        </a:p>
      </dgm:t>
    </dgm:pt>
    <dgm:pt modelId="{1CB3AD2D-7DB2-4090-90F2-D6EA18B5716C}" type="parTrans" cxnId="{8A8CC2FD-73EE-4531-9BB9-2F0BB78F968A}">
      <dgm:prSet/>
      <dgm:spPr/>
      <dgm:t>
        <a:bodyPr/>
        <a:lstStyle/>
        <a:p>
          <a:endParaRPr lang="es-419"/>
        </a:p>
      </dgm:t>
    </dgm:pt>
    <dgm:pt modelId="{EC2852F1-AD93-4582-8BFD-52B5A2626796}" type="sibTrans" cxnId="{8A8CC2FD-73EE-4531-9BB9-2F0BB78F968A}">
      <dgm:prSet/>
      <dgm:spPr/>
      <dgm:t>
        <a:bodyPr/>
        <a:lstStyle/>
        <a:p>
          <a:endParaRPr lang="es-419"/>
        </a:p>
      </dgm:t>
    </dgm:pt>
    <dgm:pt modelId="{3318AC6B-9234-4832-853D-83AD064CDA06}" type="pres">
      <dgm:prSet presAssocID="{66E40A5F-96F9-4FD5-82E3-F65AD06EF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FD39D9-82FE-42DA-87A9-C26BC19008F6}" type="pres">
      <dgm:prSet presAssocID="{BA50015C-32C8-4BA6-ABAF-D5016BB5B8BB}" presName="composite" presStyleCnt="0"/>
      <dgm:spPr/>
      <dgm:t>
        <a:bodyPr/>
        <a:lstStyle/>
        <a:p>
          <a:endParaRPr lang="es-EC"/>
        </a:p>
      </dgm:t>
    </dgm:pt>
    <dgm:pt modelId="{725BC221-79A5-4C32-95F6-4EA2BA7D03E3}" type="pres">
      <dgm:prSet presAssocID="{BA50015C-32C8-4BA6-ABAF-D5016BB5B8BB}" presName="parTx" presStyleLbl="alignNode1" presStyleIdx="0" presStyleCnt="3" custLinFactNeighborX="-571" custLinFactNeighborY="-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C2766E9-88A0-4AFC-801C-FC5124BA3CDF}" type="pres">
      <dgm:prSet presAssocID="{BA50015C-32C8-4BA6-ABAF-D5016BB5B8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870CA3F-DF10-4360-9FF4-4E273AA93BE0}" type="pres">
      <dgm:prSet presAssocID="{EC676A18-12BD-4047-9A3C-8255111128B5}" presName="space" presStyleCnt="0"/>
      <dgm:spPr/>
      <dgm:t>
        <a:bodyPr/>
        <a:lstStyle/>
        <a:p>
          <a:endParaRPr lang="es-EC"/>
        </a:p>
      </dgm:t>
    </dgm:pt>
    <dgm:pt modelId="{4A3A3E6B-4758-46A2-88E9-8212499135C8}" type="pres">
      <dgm:prSet presAssocID="{F9B7E5FC-21E6-4618-BA61-77252AB2F1F1}" presName="composite" presStyleCnt="0"/>
      <dgm:spPr/>
      <dgm:t>
        <a:bodyPr/>
        <a:lstStyle/>
        <a:p>
          <a:endParaRPr lang="es-EC"/>
        </a:p>
      </dgm:t>
    </dgm:pt>
    <dgm:pt modelId="{AB0B0C92-797D-407F-A969-2870AAD54CCD}" type="pres">
      <dgm:prSet presAssocID="{F9B7E5FC-21E6-4618-BA61-77252AB2F1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471AF3-E58C-425A-A304-8032402EDA66}" type="pres">
      <dgm:prSet presAssocID="{F9B7E5FC-21E6-4618-BA61-77252AB2F1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7B4F16C5-5E19-4892-92A4-FC9D33561386}" type="pres">
      <dgm:prSet presAssocID="{2CD0FF48-107D-4806-A265-7A9166F1792D}" presName="space" presStyleCnt="0"/>
      <dgm:spPr/>
    </dgm:pt>
    <dgm:pt modelId="{B6B157A7-67E6-48EE-B9F5-BFB476415401}" type="pres">
      <dgm:prSet presAssocID="{C23FCC4C-B9B7-4CC3-9D05-42ABF78B7F7C}" presName="composite" presStyleCnt="0"/>
      <dgm:spPr/>
    </dgm:pt>
    <dgm:pt modelId="{ABCBF431-2F40-4CD1-A81D-FF80B9BEBFEE}" type="pres">
      <dgm:prSet presAssocID="{C23FCC4C-B9B7-4CC3-9D05-42ABF78B7F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CACE09C8-2AF4-4247-B853-DD1B875E0AE7}" type="pres">
      <dgm:prSet presAssocID="{C23FCC4C-B9B7-4CC3-9D05-42ABF78B7F7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B83CFEE6-91F8-4018-A10B-207D99BD8774}" type="presOf" srcId="{C16F01D8-F467-48BC-AE03-2CE8E3B30D82}" destId="{CACE09C8-2AF4-4247-B853-DD1B875E0AE7}" srcOrd="0" destOrd="2" presId="urn:microsoft.com/office/officeart/2005/8/layout/hList1"/>
    <dgm:cxn modelId="{C181E1C9-39C0-4AC1-9E88-334A1E99365E}" type="presOf" srcId="{60FD2FB8-6F77-43D2-B765-ADC0BF1065DF}" destId="{CACE09C8-2AF4-4247-B853-DD1B875E0AE7}" srcOrd="0" destOrd="0" presId="urn:microsoft.com/office/officeart/2005/8/layout/hList1"/>
    <dgm:cxn modelId="{983EEACD-6F2A-4E91-8649-4155579B5C41}" type="presOf" srcId="{F9B7EE2D-FE44-4569-8766-BB3A12F36353}" destId="{B4471AF3-E58C-425A-A304-8032402EDA66}" srcOrd="0" destOrd="1" presId="urn:microsoft.com/office/officeart/2005/8/layout/hList1"/>
    <dgm:cxn modelId="{6519E253-3DD5-4AD6-AE8B-D7408C74A370}" type="presOf" srcId="{F9B7E5FC-21E6-4618-BA61-77252AB2F1F1}" destId="{AB0B0C92-797D-407F-A969-2870AAD54CCD}" srcOrd="0" destOrd="0" presId="urn:microsoft.com/office/officeart/2005/8/layout/hList1"/>
    <dgm:cxn modelId="{A500B056-B2BD-4D1C-AB8B-942695CF58AE}" type="presOf" srcId="{C23FCC4C-B9B7-4CC3-9D05-42ABF78B7F7C}" destId="{ABCBF431-2F40-4CD1-A81D-FF80B9BEBFEE}" srcOrd="0" destOrd="0" presId="urn:microsoft.com/office/officeart/2005/8/layout/hList1"/>
    <dgm:cxn modelId="{B56AA9BC-7DF6-4FF2-A5D4-9DDF0AFD5FFE}" srcId="{66E40A5F-96F9-4FD5-82E3-F65AD06EF3CF}" destId="{BA50015C-32C8-4BA6-ABAF-D5016BB5B8BB}" srcOrd="0" destOrd="0" parTransId="{421098A9-BBEC-4594-88F8-9C17ADB7439E}" sibTransId="{EC676A18-12BD-4047-9A3C-8255111128B5}"/>
    <dgm:cxn modelId="{E18ED5AE-E38F-40DF-92EE-DC0D6B4F712A}" srcId="{BA50015C-32C8-4BA6-ABAF-D5016BB5B8BB}" destId="{0976F532-B7B7-4988-BCCB-2829882D9E6A}" srcOrd="2" destOrd="0" parTransId="{DC2DEFCE-917E-4B47-B471-C7EFECD6DB36}" sibTransId="{560D10CB-248B-4B45-AEE5-C9476D3BB348}"/>
    <dgm:cxn modelId="{35831DD6-E01C-4E0C-B913-FEB653E4BC96}" type="presOf" srcId="{BA50015C-32C8-4BA6-ABAF-D5016BB5B8BB}" destId="{725BC221-79A5-4C32-95F6-4EA2BA7D03E3}" srcOrd="0" destOrd="0" presId="urn:microsoft.com/office/officeart/2005/8/layout/hList1"/>
    <dgm:cxn modelId="{54DB7F20-6516-42A3-904E-8DB020130B71}" type="presOf" srcId="{0976F532-B7B7-4988-BCCB-2829882D9E6A}" destId="{FC2766E9-88A0-4AFC-801C-FC5124BA3CDF}" srcOrd="0" destOrd="2" presId="urn:microsoft.com/office/officeart/2005/8/layout/hList1"/>
    <dgm:cxn modelId="{940F2D94-6DD1-4516-B9F6-82123DD2AB2E}" type="presOf" srcId="{9E062B61-885C-43D1-9CFE-5E5DAD321A11}" destId="{CACE09C8-2AF4-4247-B853-DD1B875E0AE7}" srcOrd="0" destOrd="1" presId="urn:microsoft.com/office/officeart/2005/8/layout/hList1"/>
    <dgm:cxn modelId="{A4D32FF8-E9C1-4BE2-AB22-EB118CB20304}" srcId="{BA50015C-32C8-4BA6-ABAF-D5016BB5B8BB}" destId="{7AB9C906-5B70-4F9F-B8E7-031DB2A9CCA4}" srcOrd="1" destOrd="0" parTransId="{4D96C048-D2EA-481D-8DAF-BF4BB01DFC1D}" sibTransId="{8AA2A83F-AD72-4B5F-9EF6-7BD0542B487B}"/>
    <dgm:cxn modelId="{2C6B76A6-2A8B-4C56-A308-909B724AD1CB}" type="presOf" srcId="{7FC50378-6C06-4FAC-BFDF-920648C64EB8}" destId="{B4471AF3-E58C-425A-A304-8032402EDA66}" srcOrd="0" destOrd="2" presId="urn:microsoft.com/office/officeart/2005/8/layout/hList1"/>
    <dgm:cxn modelId="{A018D096-CA60-4745-8D04-4182129BC622}" srcId="{BA50015C-32C8-4BA6-ABAF-D5016BB5B8BB}" destId="{6A7844B1-498D-4A68-969A-D9DCBFE34133}" srcOrd="0" destOrd="0" parTransId="{28EB9479-C88B-4692-BA5E-2E75C5D2638C}" sibTransId="{D4916FF5-73B2-4F62-8F31-89C64A6C8636}"/>
    <dgm:cxn modelId="{AA4306B6-DE34-4236-9924-931E1A18F742}" srcId="{66E40A5F-96F9-4FD5-82E3-F65AD06EF3CF}" destId="{F9B7E5FC-21E6-4618-BA61-77252AB2F1F1}" srcOrd="1" destOrd="0" parTransId="{21409080-9B60-4A4B-8061-A907D6FE01F0}" sibTransId="{2CD0FF48-107D-4806-A265-7A9166F1792D}"/>
    <dgm:cxn modelId="{E49A1709-1034-4DF4-89A6-2641A9C8B4B1}" srcId="{66E40A5F-96F9-4FD5-82E3-F65AD06EF3CF}" destId="{C23FCC4C-B9B7-4CC3-9D05-42ABF78B7F7C}" srcOrd="2" destOrd="0" parTransId="{AE051B16-BE14-4E94-8FF6-E425A49B5B32}" sibTransId="{AC1B7034-2CA1-4CBC-A83D-67CA5F43F04A}"/>
    <dgm:cxn modelId="{9CE0B9B4-907B-4C40-876B-D9B7F7EA7733}" srcId="{C23FCC4C-B9B7-4CC3-9D05-42ABF78B7F7C}" destId="{C16F01D8-F467-48BC-AE03-2CE8E3B30D82}" srcOrd="2" destOrd="0" parTransId="{FD55237B-A0A1-4C62-BF12-07E4307B5983}" sibTransId="{B244B33F-D284-41E1-BD3C-5B50DBB70F35}"/>
    <dgm:cxn modelId="{44FED353-9300-4558-9272-3FC6CE4D521A}" srcId="{C23FCC4C-B9B7-4CC3-9D05-42ABF78B7F7C}" destId="{60FD2FB8-6F77-43D2-B765-ADC0BF1065DF}" srcOrd="0" destOrd="0" parTransId="{C019434F-5509-4126-9A8D-986B96C8320B}" sibTransId="{C2AFC1CF-5459-4612-943A-ED095A4E6C00}"/>
    <dgm:cxn modelId="{8A8CC2FD-73EE-4531-9BB9-2F0BB78F968A}" srcId="{C23FCC4C-B9B7-4CC3-9D05-42ABF78B7F7C}" destId="{9E062B61-885C-43D1-9CFE-5E5DAD321A11}" srcOrd="1" destOrd="0" parTransId="{1CB3AD2D-7DB2-4090-90F2-D6EA18B5716C}" sibTransId="{EC2852F1-AD93-4582-8BFD-52B5A2626796}"/>
    <dgm:cxn modelId="{77A84869-044F-4CFF-B145-FFA70D2DA159}" srcId="{F9B7E5FC-21E6-4618-BA61-77252AB2F1F1}" destId="{7FC50378-6C06-4FAC-BFDF-920648C64EB8}" srcOrd="2" destOrd="0" parTransId="{097A172A-BD23-4288-991A-8AF31116740A}" sibTransId="{4085D1D8-ED30-4D99-BF4E-A364BA541667}"/>
    <dgm:cxn modelId="{2CC29240-D945-47E1-BD31-D0316E0EAC97}" srcId="{F9B7E5FC-21E6-4618-BA61-77252AB2F1F1}" destId="{F9B7EE2D-FE44-4569-8766-BB3A12F36353}" srcOrd="1" destOrd="0" parTransId="{0A6337FC-7400-4012-9F17-9361B0832A86}" sibTransId="{76F99198-4DF0-4448-8E03-68EE1CD4B7F3}"/>
    <dgm:cxn modelId="{86F090BD-CD26-4AE7-B6D3-D1449679140F}" srcId="{F9B7E5FC-21E6-4618-BA61-77252AB2F1F1}" destId="{FCA0BE25-89A3-4C71-8546-56B001CD4853}" srcOrd="0" destOrd="0" parTransId="{15F82271-4FE0-475E-A6B6-1942ACAB3F62}" sibTransId="{22AAF2D7-B332-446B-A726-D806B4011C37}"/>
    <dgm:cxn modelId="{433E598F-61AC-4CF0-8116-8B17A19D51F1}" type="presOf" srcId="{66E40A5F-96F9-4FD5-82E3-F65AD06EF3CF}" destId="{3318AC6B-9234-4832-853D-83AD064CDA06}" srcOrd="0" destOrd="0" presId="urn:microsoft.com/office/officeart/2005/8/layout/hList1"/>
    <dgm:cxn modelId="{F2266165-6E72-4A07-AB13-225BA47D8A3D}" type="presOf" srcId="{FCA0BE25-89A3-4C71-8546-56B001CD4853}" destId="{B4471AF3-E58C-425A-A304-8032402EDA66}" srcOrd="0" destOrd="0" presId="urn:microsoft.com/office/officeart/2005/8/layout/hList1"/>
    <dgm:cxn modelId="{14D3E7FD-6DC5-4409-9547-798D2D2294DE}" type="presOf" srcId="{6A7844B1-498D-4A68-969A-D9DCBFE34133}" destId="{FC2766E9-88A0-4AFC-801C-FC5124BA3CDF}" srcOrd="0" destOrd="0" presId="urn:microsoft.com/office/officeart/2005/8/layout/hList1"/>
    <dgm:cxn modelId="{BB796CEF-C854-4F60-9EFE-E7E6F9BFDF58}" type="presOf" srcId="{7AB9C906-5B70-4F9F-B8E7-031DB2A9CCA4}" destId="{FC2766E9-88A0-4AFC-801C-FC5124BA3CDF}" srcOrd="0" destOrd="1" presId="urn:microsoft.com/office/officeart/2005/8/layout/hList1"/>
    <dgm:cxn modelId="{12033FC3-E952-4667-B2E8-4A9D0021DC39}" type="presParOf" srcId="{3318AC6B-9234-4832-853D-83AD064CDA06}" destId="{AEFD39D9-82FE-42DA-87A9-C26BC19008F6}" srcOrd="0" destOrd="0" presId="urn:microsoft.com/office/officeart/2005/8/layout/hList1"/>
    <dgm:cxn modelId="{42E4B2BB-0F1E-443E-B1A7-BF2CA5463072}" type="presParOf" srcId="{AEFD39D9-82FE-42DA-87A9-C26BC19008F6}" destId="{725BC221-79A5-4C32-95F6-4EA2BA7D03E3}" srcOrd="0" destOrd="0" presId="urn:microsoft.com/office/officeart/2005/8/layout/hList1"/>
    <dgm:cxn modelId="{9B730A3B-EC51-4E6F-A316-F36A66744F03}" type="presParOf" srcId="{AEFD39D9-82FE-42DA-87A9-C26BC19008F6}" destId="{FC2766E9-88A0-4AFC-801C-FC5124BA3CDF}" srcOrd="1" destOrd="0" presId="urn:microsoft.com/office/officeart/2005/8/layout/hList1"/>
    <dgm:cxn modelId="{5448D1E8-5E0D-4774-AD72-F83B8A8AE6F7}" type="presParOf" srcId="{3318AC6B-9234-4832-853D-83AD064CDA06}" destId="{E870CA3F-DF10-4360-9FF4-4E273AA93BE0}" srcOrd="1" destOrd="0" presId="urn:microsoft.com/office/officeart/2005/8/layout/hList1"/>
    <dgm:cxn modelId="{0D106A73-FA05-40F2-9E7A-094C3A405BCD}" type="presParOf" srcId="{3318AC6B-9234-4832-853D-83AD064CDA06}" destId="{4A3A3E6B-4758-46A2-88E9-8212499135C8}" srcOrd="2" destOrd="0" presId="urn:microsoft.com/office/officeart/2005/8/layout/hList1"/>
    <dgm:cxn modelId="{A5C556C4-FAD0-4BA4-BE77-E6E9818B72B8}" type="presParOf" srcId="{4A3A3E6B-4758-46A2-88E9-8212499135C8}" destId="{AB0B0C92-797D-407F-A969-2870AAD54CCD}" srcOrd="0" destOrd="0" presId="urn:microsoft.com/office/officeart/2005/8/layout/hList1"/>
    <dgm:cxn modelId="{95F88FE8-DCFE-453E-AA15-0A58C5EAA2E8}" type="presParOf" srcId="{4A3A3E6B-4758-46A2-88E9-8212499135C8}" destId="{B4471AF3-E58C-425A-A304-8032402EDA66}" srcOrd="1" destOrd="0" presId="urn:microsoft.com/office/officeart/2005/8/layout/hList1"/>
    <dgm:cxn modelId="{C1090C7E-1333-4C6C-BAD3-782DB73D3EB8}" type="presParOf" srcId="{3318AC6B-9234-4832-853D-83AD064CDA06}" destId="{7B4F16C5-5E19-4892-92A4-FC9D33561386}" srcOrd="3" destOrd="0" presId="urn:microsoft.com/office/officeart/2005/8/layout/hList1"/>
    <dgm:cxn modelId="{00CCE859-80DC-4756-BA1D-C45BF45E9FB7}" type="presParOf" srcId="{3318AC6B-9234-4832-853D-83AD064CDA06}" destId="{B6B157A7-67E6-48EE-B9F5-BFB476415401}" srcOrd="4" destOrd="0" presId="urn:microsoft.com/office/officeart/2005/8/layout/hList1"/>
    <dgm:cxn modelId="{BC18984A-C3E8-4D8E-A8B7-8AE6564FBEED}" type="presParOf" srcId="{B6B157A7-67E6-48EE-B9F5-BFB476415401}" destId="{ABCBF431-2F40-4CD1-A81D-FF80B9BEBFEE}" srcOrd="0" destOrd="0" presId="urn:microsoft.com/office/officeart/2005/8/layout/hList1"/>
    <dgm:cxn modelId="{07915489-F323-498E-B476-B4D064CBB2CB}" type="presParOf" srcId="{B6B157A7-67E6-48EE-B9F5-BFB476415401}" destId="{CACE09C8-2AF4-4247-B853-DD1B875E0A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E40A5F-96F9-4FD5-82E3-F65AD06EF3CF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6A7844B1-498D-4A68-969A-D9DCBFE34133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Cumplimiento de normativa, principios y uso adecuado de herramientas.</a:t>
          </a:r>
          <a:endParaRPr lang="es-419" dirty="0">
            <a:solidFill>
              <a:srgbClr val="002060"/>
            </a:solidFill>
          </a:endParaRPr>
        </a:p>
      </dgm:t>
    </dgm:pt>
    <dgm:pt modelId="{28EB9479-C88B-4692-BA5E-2E75C5D2638C}" type="parTrans" cxnId="{A018D096-CA60-4745-8D04-4182129BC622}">
      <dgm:prSet/>
      <dgm:spPr/>
      <dgm:t>
        <a:bodyPr/>
        <a:lstStyle/>
        <a:p>
          <a:endParaRPr lang="es-419"/>
        </a:p>
      </dgm:t>
    </dgm:pt>
    <dgm:pt modelId="{D4916FF5-73B2-4F62-8F31-89C64A6C8636}" type="sibTrans" cxnId="{A018D096-CA60-4745-8D04-4182129BC622}">
      <dgm:prSet/>
      <dgm:spPr/>
      <dgm:t>
        <a:bodyPr/>
        <a:lstStyle/>
        <a:p>
          <a:endParaRPr lang="es-419"/>
        </a:p>
      </dgm:t>
    </dgm:pt>
    <dgm:pt modelId="{0976F532-B7B7-4988-BCCB-2829882D9E6A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Se recomienda a la entidad que proceda con las correcciones en el procedimiento.</a:t>
          </a:r>
          <a:endParaRPr lang="es-419" dirty="0">
            <a:solidFill>
              <a:srgbClr val="002060"/>
            </a:solidFill>
          </a:endParaRPr>
        </a:p>
      </dgm:t>
    </dgm:pt>
    <dgm:pt modelId="{DC2DEFCE-917E-4B47-B471-C7EFECD6DB36}" type="parTrans" cxnId="{E18ED5AE-E38F-40DF-92EE-DC0D6B4F712A}">
      <dgm:prSet/>
      <dgm:spPr/>
      <dgm:t>
        <a:bodyPr/>
        <a:lstStyle/>
        <a:p>
          <a:endParaRPr lang="es-419"/>
        </a:p>
      </dgm:t>
    </dgm:pt>
    <dgm:pt modelId="{560D10CB-248B-4B45-AEE5-C9476D3BB348}" type="sibTrans" cxnId="{E18ED5AE-E38F-40DF-92EE-DC0D6B4F712A}">
      <dgm:prSet/>
      <dgm:spPr/>
      <dgm:t>
        <a:bodyPr/>
        <a:lstStyle/>
        <a:p>
          <a:endParaRPr lang="es-419"/>
        </a:p>
      </dgm:t>
    </dgm:pt>
    <dgm:pt modelId="{F9B7E5FC-21E6-4618-BA61-77252AB2F1F1}">
      <dgm:prSet phldrT="[Texto]"/>
      <dgm:spPr/>
      <dgm:t>
        <a:bodyPr/>
        <a:lstStyle/>
        <a:p>
          <a:r>
            <a:rPr lang="es-419" dirty="0" smtClean="0"/>
            <a:t>INTERACCIÓN ENTIDAD - PROVEEDORES</a:t>
          </a:r>
          <a:endParaRPr lang="es-419" dirty="0"/>
        </a:p>
      </dgm:t>
    </dgm:pt>
    <dgm:pt modelId="{21409080-9B60-4A4B-8061-A907D6FE01F0}" type="parTrans" cxnId="{AA4306B6-DE34-4236-9924-931E1A18F742}">
      <dgm:prSet/>
      <dgm:spPr/>
      <dgm:t>
        <a:bodyPr/>
        <a:lstStyle/>
        <a:p>
          <a:endParaRPr lang="es-419"/>
        </a:p>
      </dgm:t>
    </dgm:pt>
    <dgm:pt modelId="{2CD0FF48-107D-4806-A265-7A9166F1792D}" type="sibTrans" cxnId="{AA4306B6-DE34-4236-9924-931E1A18F742}">
      <dgm:prSet/>
      <dgm:spPr/>
      <dgm:t>
        <a:bodyPr/>
        <a:lstStyle/>
        <a:p>
          <a:endParaRPr lang="es-419"/>
        </a:p>
      </dgm:t>
    </dgm:pt>
    <dgm:pt modelId="{FCA0BE25-89A3-4C71-8546-56B001CD4853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Entidad no emita criterios o condiciones direccionadas o con favoritismo a cierto proveedor.</a:t>
          </a:r>
          <a:endParaRPr lang="es-419" dirty="0">
            <a:solidFill>
              <a:srgbClr val="002060"/>
            </a:solidFill>
          </a:endParaRPr>
        </a:p>
      </dgm:t>
    </dgm:pt>
    <dgm:pt modelId="{15F82271-4FE0-475E-A6B6-1942ACAB3F62}" type="parTrans" cxnId="{86F090BD-CD26-4AE7-B6D3-D1449679140F}">
      <dgm:prSet/>
      <dgm:spPr/>
      <dgm:t>
        <a:bodyPr/>
        <a:lstStyle/>
        <a:p>
          <a:endParaRPr lang="es-419"/>
        </a:p>
      </dgm:t>
    </dgm:pt>
    <dgm:pt modelId="{22AAF2D7-B332-446B-A726-D806B4011C37}" type="sibTrans" cxnId="{86F090BD-CD26-4AE7-B6D3-D1449679140F}">
      <dgm:prSet/>
      <dgm:spPr/>
      <dgm:t>
        <a:bodyPr/>
        <a:lstStyle/>
        <a:p>
          <a:endParaRPr lang="es-419"/>
        </a:p>
      </dgm:t>
    </dgm:pt>
    <dgm:pt modelId="{7FC50378-6C06-4FAC-BFDF-920648C64EB8}">
      <dgm:prSet phldrT="[Texto]"/>
      <dgm:spPr/>
      <dgm:t>
        <a:bodyPr/>
        <a:lstStyle/>
        <a:p>
          <a:r>
            <a:rPr lang="es-419" dirty="0" smtClean="0">
              <a:solidFill>
                <a:srgbClr val="002060"/>
              </a:solidFill>
            </a:rPr>
            <a:t>Proveedores no tengan conexión entre ellos y así evitar la presentación de ofertas alternativas</a:t>
          </a:r>
          <a:endParaRPr lang="es-419" dirty="0">
            <a:solidFill>
              <a:srgbClr val="002060"/>
            </a:solidFill>
          </a:endParaRPr>
        </a:p>
      </dgm:t>
    </dgm:pt>
    <dgm:pt modelId="{097A172A-BD23-4288-991A-8AF31116740A}" type="parTrans" cxnId="{77A84869-044F-4CFF-B145-FFA70D2DA159}">
      <dgm:prSet/>
      <dgm:spPr/>
      <dgm:t>
        <a:bodyPr/>
        <a:lstStyle/>
        <a:p>
          <a:endParaRPr lang="es-419"/>
        </a:p>
      </dgm:t>
    </dgm:pt>
    <dgm:pt modelId="{4085D1D8-ED30-4D99-BF4E-A364BA541667}" type="sibTrans" cxnId="{77A84869-044F-4CFF-B145-FFA70D2DA159}">
      <dgm:prSet/>
      <dgm:spPr/>
      <dgm:t>
        <a:bodyPr/>
        <a:lstStyle/>
        <a:p>
          <a:endParaRPr lang="es-419"/>
        </a:p>
      </dgm:t>
    </dgm:pt>
    <dgm:pt modelId="{7AB9C906-5B70-4F9F-B8E7-031DB2A9CCA4}">
      <dgm:prSet phldrT="[Texto]"/>
      <dgm:spPr/>
      <dgm:t>
        <a:bodyPr/>
        <a:lstStyle/>
        <a:p>
          <a:endParaRPr lang="es-419" dirty="0">
            <a:solidFill>
              <a:srgbClr val="002060"/>
            </a:solidFill>
          </a:endParaRPr>
        </a:p>
      </dgm:t>
    </dgm:pt>
    <dgm:pt modelId="{4D96C048-D2EA-481D-8DAF-BF4BB01DFC1D}" type="parTrans" cxnId="{A4D32FF8-E9C1-4BE2-AB22-EB118CB20304}">
      <dgm:prSet/>
      <dgm:spPr/>
      <dgm:t>
        <a:bodyPr/>
        <a:lstStyle/>
        <a:p>
          <a:endParaRPr lang="es-419"/>
        </a:p>
      </dgm:t>
    </dgm:pt>
    <dgm:pt modelId="{8AA2A83F-AD72-4B5F-9EF6-7BD0542B487B}" type="sibTrans" cxnId="{A4D32FF8-E9C1-4BE2-AB22-EB118CB20304}">
      <dgm:prSet/>
      <dgm:spPr/>
      <dgm:t>
        <a:bodyPr/>
        <a:lstStyle/>
        <a:p>
          <a:endParaRPr lang="es-419"/>
        </a:p>
      </dgm:t>
    </dgm:pt>
    <dgm:pt modelId="{F9B7EE2D-FE44-4569-8766-BB3A12F36353}">
      <dgm:prSet phldrT="[Texto]"/>
      <dgm:spPr/>
      <dgm:t>
        <a:bodyPr/>
        <a:lstStyle/>
        <a:p>
          <a:endParaRPr lang="es-419" dirty="0">
            <a:solidFill>
              <a:srgbClr val="002060"/>
            </a:solidFill>
          </a:endParaRPr>
        </a:p>
      </dgm:t>
    </dgm:pt>
    <dgm:pt modelId="{0A6337FC-7400-4012-9F17-9361B0832A86}" type="parTrans" cxnId="{2CC29240-D945-47E1-BD31-D0316E0EAC97}">
      <dgm:prSet/>
      <dgm:spPr/>
      <dgm:t>
        <a:bodyPr/>
        <a:lstStyle/>
        <a:p>
          <a:endParaRPr lang="es-419"/>
        </a:p>
      </dgm:t>
    </dgm:pt>
    <dgm:pt modelId="{76F99198-4DF0-4448-8E03-68EE1CD4B7F3}" type="sibTrans" cxnId="{2CC29240-D945-47E1-BD31-D0316E0EAC97}">
      <dgm:prSet/>
      <dgm:spPr/>
      <dgm:t>
        <a:bodyPr/>
        <a:lstStyle/>
        <a:p>
          <a:endParaRPr lang="es-419"/>
        </a:p>
      </dgm:t>
    </dgm:pt>
    <dgm:pt modelId="{BA50015C-32C8-4BA6-ABAF-D5016BB5B8BB}">
      <dgm:prSet phldrT="[Texto]"/>
      <dgm:spPr/>
      <dgm:t>
        <a:bodyPr/>
        <a:lstStyle/>
        <a:p>
          <a:r>
            <a:rPr lang="es-419" dirty="0" smtClean="0"/>
            <a:t>ACTUACIÓN ENTIDAD</a:t>
          </a:r>
          <a:endParaRPr lang="es-419" dirty="0"/>
        </a:p>
      </dgm:t>
    </dgm:pt>
    <dgm:pt modelId="{EC676A18-12BD-4047-9A3C-8255111128B5}" type="sibTrans" cxnId="{B56AA9BC-7DF6-4FF2-A5D4-9DDF0AFD5FFE}">
      <dgm:prSet/>
      <dgm:spPr/>
      <dgm:t>
        <a:bodyPr/>
        <a:lstStyle/>
        <a:p>
          <a:endParaRPr lang="es-419"/>
        </a:p>
      </dgm:t>
    </dgm:pt>
    <dgm:pt modelId="{421098A9-BBEC-4594-88F8-9C17ADB7439E}" type="parTrans" cxnId="{B56AA9BC-7DF6-4FF2-A5D4-9DDF0AFD5FFE}">
      <dgm:prSet/>
      <dgm:spPr/>
      <dgm:t>
        <a:bodyPr/>
        <a:lstStyle/>
        <a:p>
          <a:endParaRPr lang="es-419"/>
        </a:p>
      </dgm:t>
    </dgm:pt>
    <dgm:pt modelId="{3318AC6B-9234-4832-853D-83AD064CDA06}" type="pres">
      <dgm:prSet presAssocID="{66E40A5F-96F9-4FD5-82E3-F65AD06EF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FD39D9-82FE-42DA-87A9-C26BC19008F6}" type="pres">
      <dgm:prSet presAssocID="{BA50015C-32C8-4BA6-ABAF-D5016BB5B8BB}" presName="composite" presStyleCnt="0"/>
      <dgm:spPr/>
      <dgm:t>
        <a:bodyPr/>
        <a:lstStyle/>
        <a:p>
          <a:endParaRPr lang="es-EC"/>
        </a:p>
      </dgm:t>
    </dgm:pt>
    <dgm:pt modelId="{725BC221-79A5-4C32-95F6-4EA2BA7D03E3}" type="pres">
      <dgm:prSet presAssocID="{BA50015C-32C8-4BA6-ABAF-D5016BB5B8BB}" presName="parTx" presStyleLbl="alignNode1" presStyleIdx="0" presStyleCnt="2" custLinFactNeighborX="-571" custLinFactNeighborY="-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C2766E9-88A0-4AFC-801C-FC5124BA3CDF}" type="pres">
      <dgm:prSet presAssocID="{BA50015C-32C8-4BA6-ABAF-D5016BB5B8B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870CA3F-DF10-4360-9FF4-4E273AA93BE0}" type="pres">
      <dgm:prSet presAssocID="{EC676A18-12BD-4047-9A3C-8255111128B5}" presName="space" presStyleCnt="0"/>
      <dgm:spPr/>
      <dgm:t>
        <a:bodyPr/>
        <a:lstStyle/>
        <a:p>
          <a:endParaRPr lang="es-EC"/>
        </a:p>
      </dgm:t>
    </dgm:pt>
    <dgm:pt modelId="{4A3A3E6B-4758-46A2-88E9-8212499135C8}" type="pres">
      <dgm:prSet presAssocID="{F9B7E5FC-21E6-4618-BA61-77252AB2F1F1}" presName="composite" presStyleCnt="0"/>
      <dgm:spPr/>
      <dgm:t>
        <a:bodyPr/>
        <a:lstStyle/>
        <a:p>
          <a:endParaRPr lang="es-EC"/>
        </a:p>
      </dgm:t>
    </dgm:pt>
    <dgm:pt modelId="{AB0B0C92-797D-407F-A969-2870AAD54CCD}" type="pres">
      <dgm:prSet presAssocID="{F9B7E5FC-21E6-4618-BA61-77252AB2F1F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B4471AF3-E58C-425A-A304-8032402EDA66}" type="pres">
      <dgm:prSet presAssocID="{F9B7E5FC-21E6-4618-BA61-77252AB2F1F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86F090BD-CD26-4AE7-B6D3-D1449679140F}" srcId="{F9B7E5FC-21E6-4618-BA61-77252AB2F1F1}" destId="{FCA0BE25-89A3-4C71-8546-56B001CD4853}" srcOrd="0" destOrd="0" parTransId="{15F82271-4FE0-475E-A6B6-1942ACAB3F62}" sibTransId="{22AAF2D7-B332-446B-A726-D806B4011C37}"/>
    <dgm:cxn modelId="{417D3356-FC6C-41DC-845F-96EB6132BB4C}" type="presOf" srcId="{7FC50378-6C06-4FAC-BFDF-920648C64EB8}" destId="{B4471AF3-E58C-425A-A304-8032402EDA66}" srcOrd="0" destOrd="2" presId="urn:microsoft.com/office/officeart/2005/8/layout/hList1"/>
    <dgm:cxn modelId="{A018D096-CA60-4745-8D04-4182129BC622}" srcId="{BA50015C-32C8-4BA6-ABAF-D5016BB5B8BB}" destId="{6A7844B1-498D-4A68-969A-D9DCBFE34133}" srcOrd="0" destOrd="0" parTransId="{28EB9479-C88B-4692-BA5E-2E75C5D2638C}" sibTransId="{D4916FF5-73B2-4F62-8F31-89C64A6C8636}"/>
    <dgm:cxn modelId="{184BCE69-4D94-4BFE-AB8D-8EF1B0ED0964}" type="presOf" srcId="{F9B7EE2D-FE44-4569-8766-BB3A12F36353}" destId="{B4471AF3-E58C-425A-A304-8032402EDA66}" srcOrd="0" destOrd="1" presId="urn:microsoft.com/office/officeart/2005/8/layout/hList1"/>
    <dgm:cxn modelId="{5F28F5F8-3EC4-46E6-AFCE-157472BFC0DE}" type="presOf" srcId="{BA50015C-32C8-4BA6-ABAF-D5016BB5B8BB}" destId="{725BC221-79A5-4C32-95F6-4EA2BA7D03E3}" srcOrd="0" destOrd="0" presId="urn:microsoft.com/office/officeart/2005/8/layout/hList1"/>
    <dgm:cxn modelId="{E18ED5AE-E38F-40DF-92EE-DC0D6B4F712A}" srcId="{BA50015C-32C8-4BA6-ABAF-D5016BB5B8BB}" destId="{0976F532-B7B7-4988-BCCB-2829882D9E6A}" srcOrd="2" destOrd="0" parTransId="{DC2DEFCE-917E-4B47-B471-C7EFECD6DB36}" sibTransId="{560D10CB-248B-4B45-AEE5-C9476D3BB348}"/>
    <dgm:cxn modelId="{E2B85817-5E51-4F87-9107-56ADD49E06A7}" type="presOf" srcId="{0976F532-B7B7-4988-BCCB-2829882D9E6A}" destId="{FC2766E9-88A0-4AFC-801C-FC5124BA3CDF}" srcOrd="0" destOrd="2" presId="urn:microsoft.com/office/officeart/2005/8/layout/hList1"/>
    <dgm:cxn modelId="{AA4306B6-DE34-4236-9924-931E1A18F742}" srcId="{66E40A5F-96F9-4FD5-82E3-F65AD06EF3CF}" destId="{F9B7E5FC-21E6-4618-BA61-77252AB2F1F1}" srcOrd="1" destOrd="0" parTransId="{21409080-9B60-4A4B-8061-A907D6FE01F0}" sibTransId="{2CD0FF48-107D-4806-A265-7A9166F1792D}"/>
    <dgm:cxn modelId="{2CC29240-D945-47E1-BD31-D0316E0EAC97}" srcId="{F9B7E5FC-21E6-4618-BA61-77252AB2F1F1}" destId="{F9B7EE2D-FE44-4569-8766-BB3A12F36353}" srcOrd="1" destOrd="0" parTransId="{0A6337FC-7400-4012-9F17-9361B0832A86}" sibTransId="{76F99198-4DF0-4448-8E03-68EE1CD4B7F3}"/>
    <dgm:cxn modelId="{77A84869-044F-4CFF-B145-FFA70D2DA159}" srcId="{F9B7E5FC-21E6-4618-BA61-77252AB2F1F1}" destId="{7FC50378-6C06-4FAC-BFDF-920648C64EB8}" srcOrd="2" destOrd="0" parTransId="{097A172A-BD23-4288-991A-8AF31116740A}" sibTransId="{4085D1D8-ED30-4D99-BF4E-A364BA541667}"/>
    <dgm:cxn modelId="{801F2103-EB1A-46F8-83EA-A9C8D80E0BD6}" type="presOf" srcId="{66E40A5F-96F9-4FD5-82E3-F65AD06EF3CF}" destId="{3318AC6B-9234-4832-853D-83AD064CDA06}" srcOrd="0" destOrd="0" presId="urn:microsoft.com/office/officeart/2005/8/layout/hList1"/>
    <dgm:cxn modelId="{0FCAB381-B348-4C31-8345-EA975749F529}" type="presOf" srcId="{F9B7E5FC-21E6-4618-BA61-77252AB2F1F1}" destId="{AB0B0C92-797D-407F-A969-2870AAD54CCD}" srcOrd="0" destOrd="0" presId="urn:microsoft.com/office/officeart/2005/8/layout/hList1"/>
    <dgm:cxn modelId="{A4D32FF8-E9C1-4BE2-AB22-EB118CB20304}" srcId="{BA50015C-32C8-4BA6-ABAF-D5016BB5B8BB}" destId="{7AB9C906-5B70-4F9F-B8E7-031DB2A9CCA4}" srcOrd="1" destOrd="0" parTransId="{4D96C048-D2EA-481D-8DAF-BF4BB01DFC1D}" sibTransId="{8AA2A83F-AD72-4B5F-9EF6-7BD0542B487B}"/>
    <dgm:cxn modelId="{B56AA9BC-7DF6-4FF2-A5D4-9DDF0AFD5FFE}" srcId="{66E40A5F-96F9-4FD5-82E3-F65AD06EF3CF}" destId="{BA50015C-32C8-4BA6-ABAF-D5016BB5B8BB}" srcOrd="0" destOrd="0" parTransId="{421098A9-BBEC-4594-88F8-9C17ADB7439E}" sibTransId="{EC676A18-12BD-4047-9A3C-8255111128B5}"/>
    <dgm:cxn modelId="{E52D6F69-9456-4E1B-8150-DB40E1C75DED}" type="presOf" srcId="{6A7844B1-498D-4A68-969A-D9DCBFE34133}" destId="{FC2766E9-88A0-4AFC-801C-FC5124BA3CDF}" srcOrd="0" destOrd="0" presId="urn:microsoft.com/office/officeart/2005/8/layout/hList1"/>
    <dgm:cxn modelId="{09FF83A8-804F-4641-841B-D2DBBB59683D}" type="presOf" srcId="{7AB9C906-5B70-4F9F-B8E7-031DB2A9CCA4}" destId="{FC2766E9-88A0-4AFC-801C-FC5124BA3CDF}" srcOrd="0" destOrd="1" presId="urn:microsoft.com/office/officeart/2005/8/layout/hList1"/>
    <dgm:cxn modelId="{CB9DB71C-23C7-41C9-980B-54253BD77DFB}" type="presOf" srcId="{FCA0BE25-89A3-4C71-8546-56B001CD4853}" destId="{B4471AF3-E58C-425A-A304-8032402EDA66}" srcOrd="0" destOrd="0" presId="urn:microsoft.com/office/officeart/2005/8/layout/hList1"/>
    <dgm:cxn modelId="{10D0AF54-0DD1-4AF7-96C2-F0A8359A6E7E}" type="presParOf" srcId="{3318AC6B-9234-4832-853D-83AD064CDA06}" destId="{AEFD39D9-82FE-42DA-87A9-C26BC19008F6}" srcOrd="0" destOrd="0" presId="urn:microsoft.com/office/officeart/2005/8/layout/hList1"/>
    <dgm:cxn modelId="{570BCDAC-C6FE-4674-A199-02698EDD3576}" type="presParOf" srcId="{AEFD39D9-82FE-42DA-87A9-C26BC19008F6}" destId="{725BC221-79A5-4C32-95F6-4EA2BA7D03E3}" srcOrd="0" destOrd="0" presId="urn:microsoft.com/office/officeart/2005/8/layout/hList1"/>
    <dgm:cxn modelId="{6E81608E-1BF2-449B-B011-C45F2EFA2148}" type="presParOf" srcId="{AEFD39D9-82FE-42DA-87A9-C26BC19008F6}" destId="{FC2766E9-88A0-4AFC-801C-FC5124BA3CDF}" srcOrd="1" destOrd="0" presId="urn:microsoft.com/office/officeart/2005/8/layout/hList1"/>
    <dgm:cxn modelId="{36848753-02E1-4820-AEE6-CAAE85B7455D}" type="presParOf" srcId="{3318AC6B-9234-4832-853D-83AD064CDA06}" destId="{E870CA3F-DF10-4360-9FF4-4E273AA93BE0}" srcOrd="1" destOrd="0" presId="urn:microsoft.com/office/officeart/2005/8/layout/hList1"/>
    <dgm:cxn modelId="{61BBA1F4-9613-4764-B0DE-6A74909005FD}" type="presParOf" srcId="{3318AC6B-9234-4832-853D-83AD064CDA06}" destId="{4A3A3E6B-4758-46A2-88E9-8212499135C8}" srcOrd="2" destOrd="0" presId="urn:microsoft.com/office/officeart/2005/8/layout/hList1"/>
    <dgm:cxn modelId="{8F2C7FB0-7EA6-48CA-9DD9-AE197EBBE85D}" type="presParOf" srcId="{4A3A3E6B-4758-46A2-88E9-8212499135C8}" destId="{AB0B0C92-797D-407F-A969-2870AAD54CCD}" srcOrd="0" destOrd="0" presId="urn:microsoft.com/office/officeart/2005/8/layout/hList1"/>
    <dgm:cxn modelId="{DA625794-09ED-4CF3-B366-88332DCC59F5}" type="presParOf" srcId="{4A3A3E6B-4758-46A2-88E9-8212499135C8}" destId="{B4471AF3-E58C-425A-A304-8032402EDA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AEC0D-E07D-4391-BBD6-52A136CC098C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651BB-5CD4-4767-8F2D-2731AABB42A9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36BE6-C7A1-4C08-A0F3-C33F1AAEF0E0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800" kern="1200"/>
        </a:p>
      </dsp:txBody>
      <dsp:txXfrm>
        <a:off x="3626048" y="3508266"/>
        <a:ext cx="3263503" cy="815875"/>
      </dsp:txXfrm>
    </dsp:sp>
    <dsp:sp modelId="{2D90E387-2E52-4755-9E7F-50499E5778A9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200" kern="1200"/>
        </a:p>
      </dsp:txBody>
      <dsp:txXfrm>
        <a:off x="4952936" y="1668468"/>
        <a:ext cx="865367" cy="865367"/>
      </dsp:txXfrm>
    </dsp:sp>
    <dsp:sp modelId="{76461FE1-AF60-4209-8E01-ABDA30C11C1A}">
      <dsp:nvSpPr>
        <dsp:cNvPr id="0" name=""/>
        <dsp:cNvSpPr/>
      </dsp:nvSpPr>
      <dsp:spPr>
        <a:xfrm>
          <a:off x="3898006" y="571113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200" kern="1200"/>
        </a:p>
      </dsp:txBody>
      <dsp:txXfrm>
        <a:off x="4077229" y="750336"/>
        <a:ext cx="865367" cy="865367"/>
      </dsp:txXfrm>
    </dsp:sp>
    <dsp:sp modelId="{3E879009-C635-40A8-A53B-CC6B06E49860}">
      <dsp:nvSpPr>
        <dsp:cNvPr id="0" name=""/>
        <dsp:cNvSpPr/>
      </dsp:nvSpPr>
      <dsp:spPr>
        <a:xfrm>
          <a:off x="5149016" y="275222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200" kern="1200"/>
        </a:p>
      </dsp:txBody>
      <dsp:txXfrm>
        <a:off x="5328239" y="454445"/>
        <a:ext cx="865367" cy="865367"/>
      </dsp:txXfrm>
    </dsp:sp>
    <dsp:sp modelId="{40615341-0BD8-48D7-825F-DF49088F86E5}">
      <dsp:nvSpPr>
        <dsp:cNvPr id="0" name=""/>
        <dsp:cNvSpPr/>
      </dsp:nvSpPr>
      <dsp:spPr>
        <a:xfrm>
          <a:off x="335408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C5A9-3CFC-4D23-98FF-18FCBCEE35A3}">
      <dsp:nvSpPr>
        <dsp:cNvPr id="0" name=""/>
        <dsp:cNvSpPr/>
      </dsp:nvSpPr>
      <dsp:spPr>
        <a:xfrm>
          <a:off x="1780576" y="401944"/>
          <a:ext cx="4922127" cy="170938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F36A3-9497-4F64-A795-6B06BA2D9AD5}">
      <dsp:nvSpPr>
        <dsp:cNvPr id="0" name=""/>
        <dsp:cNvSpPr/>
      </dsp:nvSpPr>
      <dsp:spPr>
        <a:xfrm>
          <a:off x="3783949" y="4541305"/>
          <a:ext cx="953900" cy="61049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A2AA6-0000-4B19-9FE7-85121540C9D0}">
      <dsp:nvSpPr>
        <dsp:cNvPr id="0" name=""/>
        <dsp:cNvSpPr/>
      </dsp:nvSpPr>
      <dsp:spPr>
        <a:xfrm>
          <a:off x="1959909" y="4922127"/>
          <a:ext cx="4578723" cy="1144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solidFill>
                <a:schemeClr val="accent5">
                  <a:lumMod val="50000"/>
                </a:schemeClr>
              </a:solidFill>
            </a:rPr>
            <a:t>TOMA DE DECISIONES EN COMUNIDAD  EMPODERAMIENTO SOCIAL CON RESPONSABILIDAD</a:t>
          </a:r>
          <a:endParaRPr lang="es-419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59909" y="4922127"/>
        <a:ext cx="4578723" cy="1144680"/>
      </dsp:txXfrm>
    </dsp:sp>
    <dsp:sp modelId="{2CE9C3CE-A826-42FA-B83D-40C13A81B3C0}">
      <dsp:nvSpPr>
        <dsp:cNvPr id="0" name=""/>
        <dsp:cNvSpPr/>
      </dsp:nvSpPr>
      <dsp:spPr>
        <a:xfrm>
          <a:off x="3142186" y="2323951"/>
          <a:ext cx="2492135" cy="15806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REINVINDICACIÓN DE DERECHOS</a:t>
          </a:r>
          <a:endParaRPr lang="es-419" sz="1800" kern="1200" dirty="0"/>
        </a:p>
      </dsp:txBody>
      <dsp:txXfrm>
        <a:off x="3507151" y="2555438"/>
        <a:ext cx="1762205" cy="1117715"/>
      </dsp:txXfrm>
    </dsp:sp>
    <dsp:sp modelId="{3BF2132D-E815-45F7-ADAF-71EF6D96ABA4}">
      <dsp:nvSpPr>
        <dsp:cNvPr id="0" name=""/>
        <dsp:cNvSpPr/>
      </dsp:nvSpPr>
      <dsp:spPr>
        <a:xfrm>
          <a:off x="2155628" y="618757"/>
          <a:ext cx="1981116" cy="1930790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MECANISMOS INSTITUCIONALES O NO</a:t>
          </a:r>
          <a:endParaRPr lang="es-419" sz="1600" kern="1200" dirty="0"/>
        </a:p>
      </dsp:txBody>
      <dsp:txXfrm>
        <a:off x="2445756" y="901515"/>
        <a:ext cx="1400860" cy="1365274"/>
      </dsp:txXfrm>
    </dsp:sp>
    <dsp:sp modelId="{96C716C8-4393-426D-A3F2-ACC3589CDD37}">
      <dsp:nvSpPr>
        <dsp:cNvPr id="0" name=""/>
        <dsp:cNvSpPr/>
      </dsp:nvSpPr>
      <dsp:spPr>
        <a:xfrm>
          <a:off x="4343477" y="529991"/>
          <a:ext cx="1981116" cy="158068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DISCUSIÓN COLECTIVA</a:t>
          </a:r>
          <a:endParaRPr lang="es-419" sz="1800" kern="1200" dirty="0"/>
        </a:p>
      </dsp:txBody>
      <dsp:txXfrm>
        <a:off x="4633605" y="761478"/>
        <a:ext cx="1400860" cy="1117715"/>
      </dsp:txXfrm>
    </dsp:sp>
    <dsp:sp modelId="{F214A926-16BE-458E-A2A1-A8207EE34942}">
      <dsp:nvSpPr>
        <dsp:cNvPr id="0" name=""/>
        <dsp:cNvSpPr/>
      </dsp:nvSpPr>
      <dsp:spPr>
        <a:xfrm>
          <a:off x="1587591" y="253026"/>
          <a:ext cx="5341843" cy="42734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D6D3-6451-4338-B6AA-9EBF42B3BCF3}">
      <dsp:nvSpPr>
        <dsp:cNvPr id="0" name=""/>
        <dsp:cNvSpPr/>
      </dsp:nvSpPr>
      <dsp:spPr>
        <a:xfrm>
          <a:off x="3755728" y="-134184"/>
          <a:ext cx="2228383" cy="150537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smtClean="0"/>
            <a:t>EJECUCIÓN PRESUPUESTARIA</a:t>
          </a:r>
          <a:r>
            <a:rPr lang="es-EC" sz="1800" kern="1200" smtClean="0"/>
            <a:t> </a:t>
          </a:r>
          <a:endParaRPr lang="es-419" sz="1800" kern="1200" dirty="0"/>
        </a:p>
      </dsp:txBody>
      <dsp:txXfrm>
        <a:off x="3829214" y="-60698"/>
        <a:ext cx="2081411" cy="1358401"/>
      </dsp:txXfrm>
    </dsp:sp>
    <dsp:sp modelId="{88A70AF8-6FA9-4D27-B43C-FAC26A66EB3F}">
      <dsp:nvSpPr>
        <dsp:cNvPr id="0" name=""/>
        <dsp:cNvSpPr/>
      </dsp:nvSpPr>
      <dsp:spPr>
        <a:xfrm>
          <a:off x="2616570" y="659736"/>
          <a:ext cx="4634867" cy="4634867"/>
        </a:xfrm>
        <a:custGeom>
          <a:avLst/>
          <a:gdLst/>
          <a:ahLst/>
          <a:cxnLst/>
          <a:rect l="0" t="0" r="0" b="0"/>
          <a:pathLst>
            <a:path>
              <a:moveTo>
                <a:pt x="3376565" y="256186"/>
              </a:moveTo>
              <a:arcTo wR="2317433" hR="2317433" stAng="17831730" swAng="1485374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9048-E2B7-453C-A56C-F442760B2E7C}">
      <dsp:nvSpPr>
        <dsp:cNvPr id="0" name=""/>
        <dsp:cNvSpPr/>
      </dsp:nvSpPr>
      <dsp:spPr>
        <a:xfrm>
          <a:off x="6012231" y="1556870"/>
          <a:ext cx="2228383" cy="150537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PROCEDIMIENTOS DESIERTOS</a:t>
          </a:r>
          <a:endParaRPr lang="es-419" sz="1800" kern="1200" dirty="0"/>
        </a:p>
      </dsp:txBody>
      <dsp:txXfrm>
        <a:off x="6085717" y="1630356"/>
        <a:ext cx="2081411" cy="1358401"/>
      </dsp:txXfrm>
    </dsp:sp>
    <dsp:sp modelId="{68B1EF37-1393-4078-BA4E-93012EB59456}">
      <dsp:nvSpPr>
        <dsp:cNvPr id="0" name=""/>
        <dsp:cNvSpPr/>
      </dsp:nvSpPr>
      <dsp:spPr>
        <a:xfrm>
          <a:off x="2574634" y="657861"/>
          <a:ext cx="4634867" cy="4634867"/>
        </a:xfrm>
        <a:custGeom>
          <a:avLst/>
          <a:gdLst/>
          <a:ahLst/>
          <a:cxnLst/>
          <a:rect l="0" t="0" r="0" b="0"/>
          <a:pathLst>
            <a:path>
              <a:moveTo>
                <a:pt x="4632993" y="2410600"/>
              </a:moveTo>
              <a:arcTo wR="2317433" hR="2317433" stAng="138244" swAng="907579"/>
            </a:path>
          </a:pathLst>
        </a:custGeom>
        <a:noFill/>
        <a:ln w="6350" cap="flat" cmpd="sng" algn="ctr">
          <a:solidFill>
            <a:schemeClr val="accent5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F6C4D-4E64-4B3D-8146-D5665DBAE452}">
      <dsp:nvSpPr>
        <dsp:cNvPr id="0" name=""/>
        <dsp:cNvSpPr/>
      </dsp:nvSpPr>
      <dsp:spPr>
        <a:xfrm>
          <a:off x="5575080" y="3675410"/>
          <a:ext cx="2228383" cy="150537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PROVEEDOR MÁS SELECCIONADO</a:t>
          </a:r>
          <a:endParaRPr lang="es-419" sz="1800" kern="1200" dirty="0"/>
        </a:p>
      </dsp:txBody>
      <dsp:txXfrm>
        <a:off x="5648566" y="3748896"/>
        <a:ext cx="2081411" cy="1358401"/>
      </dsp:txXfrm>
    </dsp:sp>
    <dsp:sp modelId="{267037D1-B5B6-4D2D-9A2F-568EBB1BF705}">
      <dsp:nvSpPr>
        <dsp:cNvPr id="0" name=""/>
        <dsp:cNvSpPr/>
      </dsp:nvSpPr>
      <dsp:spPr>
        <a:xfrm>
          <a:off x="2603223" y="646392"/>
          <a:ext cx="4634867" cy="4634867"/>
        </a:xfrm>
        <a:custGeom>
          <a:avLst/>
          <a:gdLst/>
          <a:ahLst/>
          <a:cxnLst/>
          <a:rect l="0" t="0" r="0" b="0"/>
          <a:pathLst>
            <a:path>
              <a:moveTo>
                <a:pt x="2979357" y="4538323"/>
              </a:moveTo>
              <a:arcTo wR="2317433" hR="2317433" stAng="4404216" swAng="2012812"/>
            </a:path>
          </a:pathLst>
        </a:custGeom>
        <a:noFill/>
        <a:ln w="6350" cap="flat" cmpd="sng" algn="ctr">
          <a:solidFill>
            <a:schemeClr val="accent5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22CFB-60B4-468D-B479-1BA9714DC24B}">
      <dsp:nvSpPr>
        <dsp:cNvPr id="0" name=""/>
        <dsp:cNvSpPr/>
      </dsp:nvSpPr>
      <dsp:spPr>
        <a:xfrm>
          <a:off x="2003604" y="3728382"/>
          <a:ext cx="2228383" cy="150537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RECLAMACIONES INGRESADAS</a:t>
          </a:r>
          <a:endParaRPr lang="es-419" sz="1800" kern="1200" dirty="0"/>
        </a:p>
      </dsp:txBody>
      <dsp:txXfrm>
        <a:off x="2077090" y="3801868"/>
        <a:ext cx="2081411" cy="1358401"/>
      </dsp:txXfrm>
    </dsp:sp>
    <dsp:sp modelId="{148C02DF-4231-4F09-B625-0C980DC7E30F}">
      <dsp:nvSpPr>
        <dsp:cNvPr id="0" name=""/>
        <dsp:cNvSpPr/>
      </dsp:nvSpPr>
      <dsp:spPr>
        <a:xfrm>
          <a:off x="2523573" y="601357"/>
          <a:ext cx="4634867" cy="4634867"/>
        </a:xfrm>
        <a:custGeom>
          <a:avLst/>
          <a:gdLst/>
          <a:ahLst/>
          <a:cxnLst/>
          <a:rect l="0" t="0" r="0" b="0"/>
          <a:pathLst>
            <a:path>
              <a:moveTo>
                <a:pt x="143460" y="3120141"/>
              </a:moveTo>
              <a:arcTo wR="2317433" hR="2317433" stAng="9584044" swAng="1072016"/>
            </a:path>
          </a:pathLst>
        </a:custGeom>
        <a:noFill/>
        <a:ln w="6350" cap="flat" cmpd="sng" algn="ctr">
          <a:solidFill>
            <a:schemeClr val="accent5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99468-2DD2-4600-B3BE-06246F199E94}">
      <dsp:nvSpPr>
        <dsp:cNvPr id="0" name=""/>
        <dsp:cNvSpPr/>
      </dsp:nvSpPr>
      <dsp:spPr>
        <a:xfrm>
          <a:off x="1511370" y="1503085"/>
          <a:ext cx="2228383" cy="150537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RECOMENDACIONES ACOGIDAS</a:t>
          </a:r>
          <a:endParaRPr lang="es-419" sz="1800" kern="1200" dirty="0"/>
        </a:p>
      </dsp:txBody>
      <dsp:txXfrm>
        <a:off x="1584856" y="1576571"/>
        <a:ext cx="2081411" cy="1358401"/>
      </dsp:txXfrm>
    </dsp:sp>
    <dsp:sp modelId="{338B107C-C471-4501-8D3B-604DC6DC336A}">
      <dsp:nvSpPr>
        <dsp:cNvPr id="0" name=""/>
        <dsp:cNvSpPr/>
      </dsp:nvSpPr>
      <dsp:spPr>
        <a:xfrm>
          <a:off x="2506536" y="635667"/>
          <a:ext cx="4634867" cy="4634867"/>
        </a:xfrm>
        <a:custGeom>
          <a:avLst/>
          <a:gdLst/>
          <a:ahLst/>
          <a:cxnLst/>
          <a:rect l="0" t="0" r="0" b="0"/>
          <a:pathLst>
            <a:path>
              <a:moveTo>
                <a:pt x="515685" y="859969"/>
              </a:moveTo>
              <a:arcTo wR="2317433" hR="2317433" stAng="13138198" swAng="1400674"/>
            </a:path>
          </a:pathLst>
        </a:custGeom>
        <a:noFill/>
        <a:ln w="6350" cap="flat" cmpd="sng" algn="ctr">
          <a:solidFill>
            <a:schemeClr val="accent5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E97B3-F480-45BD-9132-C983A5EA7A79}">
      <dsp:nvSpPr>
        <dsp:cNvPr id="0" name=""/>
        <dsp:cNvSpPr/>
      </dsp:nvSpPr>
      <dsp:spPr>
        <a:xfrm rot="5400000">
          <a:off x="1949375" y="893256"/>
          <a:ext cx="1541350" cy="25647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1D687-D4DC-4C38-B7FD-96917AEE77DD}">
      <dsp:nvSpPr>
        <dsp:cNvPr id="0" name=""/>
        <dsp:cNvSpPr/>
      </dsp:nvSpPr>
      <dsp:spPr>
        <a:xfrm>
          <a:off x="1692085" y="1659571"/>
          <a:ext cx="2315491" cy="202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000" kern="1200" dirty="0" smtClean="0">
              <a:solidFill>
                <a:schemeClr val="accent1">
                  <a:lumMod val="50000"/>
                </a:schemeClr>
              </a:solidFill>
            </a:rPr>
            <a:t>Datos</a:t>
          </a:r>
          <a:endParaRPr lang="es-419" sz="3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92085" y="1659571"/>
        <a:ext cx="2315491" cy="2029664"/>
      </dsp:txXfrm>
    </dsp:sp>
    <dsp:sp modelId="{6E7D8B88-9CA1-4161-9DF6-2CA5EBBC7A22}">
      <dsp:nvSpPr>
        <dsp:cNvPr id="0" name=""/>
        <dsp:cNvSpPr/>
      </dsp:nvSpPr>
      <dsp:spPr>
        <a:xfrm>
          <a:off x="3570691" y="704435"/>
          <a:ext cx="436885" cy="43688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2D559-1CA7-4A65-A1F8-4BDBA2933C85}">
      <dsp:nvSpPr>
        <dsp:cNvPr id="0" name=""/>
        <dsp:cNvSpPr/>
      </dsp:nvSpPr>
      <dsp:spPr>
        <a:xfrm rot="5400000">
          <a:off x="4783989" y="191828"/>
          <a:ext cx="1541350" cy="25647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68AE9-7B9F-4C45-A3B2-EA1A04DD8A99}">
      <dsp:nvSpPr>
        <dsp:cNvPr id="0" name=""/>
        <dsp:cNvSpPr/>
      </dsp:nvSpPr>
      <dsp:spPr>
        <a:xfrm>
          <a:off x="4526699" y="958143"/>
          <a:ext cx="2315491" cy="202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000" kern="1200" dirty="0" smtClean="0">
              <a:solidFill>
                <a:schemeClr val="accent1">
                  <a:lumMod val="50000"/>
                </a:schemeClr>
              </a:solidFill>
            </a:rPr>
            <a:t>Información</a:t>
          </a:r>
          <a:endParaRPr lang="es-419" sz="3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26699" y="958143"/>
        <a:ext cx="2315491" cy="2029664"/>
      </dsp:txXfrm>
    </dsp:sp>
    <dsp:sp modelId="{2EFF6612-C986-4EEB-9362-DF89C39C37C6}">
      <dsp:nvSpPr>
        <dsp:cNvPr id="0" name=""/>
        <dsp:cNvSpPr/>
      </dsp:nvSpPr>
      <dsp:spPr>
        <a:xfrm>
          <a:off x="6405305" y="3007"/>
          <a:ext cx="436885" cy="43688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7B851-2232-4F9F-BEFE-DE3CC2E6DEBD}">
      <dsp:nvSpPr>
        <dsp:cNvPr id="0" name=""/>
        <dsp:cNvSpPr/>
      </dsp:nvSpPr>
      <dsp:spPr>
        <a:xfrm rot="5400000">
          <a:off x="7618603" y="-509599"/>
          <a:ext cx="1541350" cy="256477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400B-FD80-4667-8E7A-C0C5B06E0872}">
      <dsp:nvSpPr>
        <dsp:cNvPr id="0" name=""/>
        <dsp:cNvSpPr/>
      </dsp:nvSpPr>
      <dsp:spPr>
        <a:xfrm>
          <a:off x="7361313" y="256715"/>
          <a:ext cx="2315491" cy="202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000" kern="1200" dirty="0" smtClean="0">
              <a:solidFill>
                <a:schemeClr val="accent1">
                  <a:lumMod val="50000"/>
                </a:schemeClr>
              </a:solidFill>
            </a:rPr>
            <a:t>Actualización de modelo de gestión</a:t>
          </a:r>
          <a:endParaRPr lang="es-419" sz="3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361313" y="256715"/>
        <a:ext cx="2315491" cy="20296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D48E-D5C2-40B0-99FD-CD022DD092D0}">
      <dsp:nvSpPr>
        <dsp:cNvPr id="0" name=""/>
        <dsp:cNvSpPr/>
      </dsp:nvSpPr>
      <dsp:spPr>
        <a:xfrm>
          <a:off x="4989195" y="2903627"/>
          <a:ext cx="3548878" cy="3548878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Concurrencia de participantes y alertas sobre conductas de entidades y proveedores</a:t>
          </a:r>
          <a:endParaRPr lang="es-419" sz="1600" kern="1200" dirty="0"/>
        </a:p>
      </dsp:txBody>
      <dsp:txXfrm>
        <a:off x="5702677" y="3734935"/>
        <a:ext cx="2121914" cy="1824196"/>
      </dsp:txXfrm>
    </dsp:sp>
    <dsp:sp modelId="{CFCBC4E2-13E9-445D-90CF-7A1B48B554D2}">
      <dsp:nvSpPr>
        <dsp:cNvPr id="0" name=""/>
        <dsp:cNvSpPr/>
      </dsp:nvSpPr>
      <dsp:spPr>
        <a:xfrm>
          <a:off x="2924393" y="2064801"/>
          <a:ext cx="2581002" cy="2581002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Obligatoriedad de uso de TICS</a:t>
          </a:r>
          <a:endParaRPr lang="es-419" sz="1600" kern="1200" dirty="0"/>
        </a:p>
      </dsp:txBody>
      <dsp:txXfrm>
        <a:off x="3574168" y="2718503"/>
        <a:ext cx="1281452" cy="1273598"/>
      </dsp:txXfrm>
    </dsp:sp>
    <dsp:sp modelId="{E203FFB5-A72D-47A7-8118-C1DF2953467E}">
      <dsp:nvSpPr>
        <dsp:cNvPr id="0" name=""/>
        <dsp:cNvSpPr/>
      </dsp:nvSpPr>
      <dsp:spPr>
        <a:xfrm rot="20700000">
          <a:off x="4370018" y="324839"/>
          <a:ext cx="2528855" cy="2528855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Publicidad y registro de información</a:t>
          </a:r>
          <a:endParaRPr lang="es-419" sz="1600" kern="1200" dirty="0"/>
        </a:p>
      </dsp:txBody>
      <dsp:txXfrm rot="-20700000">
        <a:off x="4924670" y="879492"/>
        <a:ext cx="1419551" cy="1419551"/>
      </dsp:txXfrm>
    </dsp:sp>
    <dsp:sp modelId="{3AD1ED59-FEA8-40D1-8095-D00A96433A3C}">
      <dsp:nvSpPr>
        <dsp:cNvPr id="0" name=""/>
        <dsp:cNvSpPr/>
      </dsp:nvSpPr>
      <dsp:spPr>
        <a:xfrm>
          <a:off x="4741816" y="2353476"/>
          <a:ext cx="4542564" cy="4542564"/>
        </a:xfrm>
        <a:prstGeom prst="circularArrow">
          <a:avLst>
            <a:gd name="adj1" fmla="val 4688"/>
            <a:gd name="adj2" fmla="val 299029"/>
            <a:gd name="adj3" fmla="val 2552544"/>
            <a:gd name="adj4" fmla="val 1578502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0F2C8-1BC4-4BEC-A365-3256DE61BBB8}">
      <dsp:nvSpPr>
        <dsp:cNvPr id="0" name=""/>
        <dsp:cNvSpPr/>
      </dsp:nvSpPr>
      <dsp:spPr>
        <a:xfrm>
          <a:off x="2467302" y="1484032"/>
          <a:ext cx="3300456" cy="33004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C38BB-5DC5-49F1-A08E-5A8F4593F305}">
      <dsp:nvSpPr>
        <dsp:cNvPr id="0" name=""/>
        <dsp:cNvSpPr/>
      </dsp:nvSpPr>
      <dsp:spPr>
        <a:xfrm>
          <a:off x="3785067" y="-279431"/>
          <a:ext cx="3558557" cy="35585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608-450B-4B58-A6C9-FF52DC421850}">
      <dsp:nvSpPr>
        <dsp:cNvPr id="0" name=""/>
        <dsp:cNvSpPr/>
      </dsp:nvSpPr>
      <dsp:spPr>
        <a:xfrm rot="16200000">
          <a:off x="-1419489" y="1419489"/>
          <a:ext cx="5418667" cy="2579687"/>
        </a:xfrm>
        <a:prstGeom prst="flowChartManualOperation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96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Control basado en información pública</a:t>
          </a:r>
          <a:endParaRPr lang="es-419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/>
            <a:t>Actuaciones de oficio</a:t>
          </a:r>
          <a:endParaRPr lang="es-419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/>
            <a:t>Atención de denuncias</a:t>
          </a:r>
          <a:endParaRPr lang="es-419" sz="1900" kern="1200" dirty="0"/>
        </a:p>
      </dsp:txBody>
      <dsp:txXfrm rot="5400000">
        <a:off x="1" y="1083732"/>
        <a:ext cx="2579687" cy="3251201"/>
      </dsp:txXfrm>
    </dsp:sp>
    <dsp:sp modelId="{35AD28ED-AC4C-43E6-AEB2-00AFC0493130}">
      <dsp:nvSpPr>
        <dsp:cNvPr id="0" name=""/>
        <dsp:cNvSpPr/>
      </dsp:nvSpPr>
      <dsp:spPr>
        <a:xfrm rot="16200000">
          <a:off x="1354666" y="1419489"/>
          <a:ext cx="5418667" cy="25796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9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Interrelación con entidades contratantes para ejecución de correctivos</a:t>
          </a:r>
          <a:endParaRPr lang="es-419" sz="2400" kern="1200" dirty="0"/>
        </a:p>
      </dsp:txBody>
      <dsp:txXfrm rot="5400000">
        <a:off x="2774156" y="1083732"/>
        <a:ext cx="2579687" cy="3251201"/>
      </dsp:txXfrm>
    </dsp:sp>
    <dsp:sp modelId="{0A0FE6C4-22E8-4021-8DE4-DC1234020C21}">
      <dsp:nvSpPr>
        <dsp:cNvPr id="0" name=""/>
        <dsp:cNvSpPr/>
      </dsp:nvSpPr>
      <dsp:spPr>
        <a:xfrm rot="16200000">
          <a:off x="4127830" y="1419489"/>
          <a:ext cx="5418667" cy="257968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99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Comunicación con entidades de control en materia judicial y administrativa para determinación de responsabilidades</a:t>
          </a:r>
          <a:endParaRPr lang="es-419" sz="2400" kern="1200" dirty="0"/>
        </a:p>
      </dsp:txBody>
      <dsp:txXfrm rot="5400000">
        <a:off x="5547320" y="1083732"/>
        <a:ext cx="2579687" cy="3251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14DA5-B335-4957-8C92-1DF44BB21365}">
      <dsp:nvSpPr>
        <dsp:cNvPr id="0" name=""/>
        <dsp:cNvSpPr/>
      </dsp:nvSpPr>
      <dsp:spPr>
        <a:xfrm rot="5400000">
          <a:off x="-299624" y="299870"/>
          <a:ext cx="1997497" cy="1398248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¿Qué?</a:t>
          </a:r>
          <a:endParaRPr lang="es-419" sz="2400" kern="1200" dirty="0"/>
        </a:p>
      </dsp:txBody>
      <dsp:txXfrm rot="-5400000">
        <a:off x="1" y="699369"/>
        <a:ext cx="1398248" cy="599249"/>
      </dsp:txXfrm>
    </dsp:sp>
    <dsp:sp modelId="{C5ABBB9A-A27C-4260-8ACB-8B53FA568DFB}">
      <dsp:nvSpPr>
        <dsp:cNvPr id="0" name=""/>
        <dsp:cNvSpPr/>
      </dsp:nvSpPr>
      <dsp:spPr>
        <a:xfrm rot="5400000">
          <a:off x="5152717" y="-3754223"/>
          <a:ext cx="1298373" cy="8807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Cumplimiento de normas y políticas ( Art. 14 LOSNCP)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Uso de herramientas (Art. 14 LOSNCP)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accent1">
                  <a:lumMod val="50000"/>
                </a:schemeClr>
              </a:solidFill>
            </a:rPr>
            <a:t>Cumplimiento de principios (Art. 4 LOSNCP)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Conductas adecuadas –buenas prácticas- (Art. 4 LOSNCP)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398249" y="63626"/>
        <a:ext cx="8743930" cy="1171611"/>
      </dsp:txXfrm>
    </dsp:sp>
    <dsp:sp modelId="{D45671BD-BCDD-4363-AD5D-8F1A20A9BF20}">
      <dsp:nvSpPr>
        <dsp:cNvPr id="0" name=""/>
        <dsp:cNvSpPr/>
      </dsp:nvSpPr>
      <dsp:spPr>
        <a:xfrm rot="5400000">
          <a:off x="-299624" y="2106688"/>
          <a:ext cx="1997497" cy="1398248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¿Cómo?</a:t>
          </a:r>
          <a:endParaRPr lang="es-419" sz="2400" kern="1200" dirty="0"/>
        </a:p>
      </dsp:txBody>
      <dsp:txXfrm rot="-5400000">
        <a:off x="1" y="2506187"/>
        <a:ext cx="1398248" cy="599249"/>
      </dsp:txXfrm>
    </dsp:sp>
    <dsp:sp modelId="{458AFAFD-898C-4D97-B370-BBFD89028C76}">
      <dsp:nvSpPr>
        <dsp:cNvPr id="0" name=""/>
        <dsp:cNvSpPr/>
      </dsp:nvSpPr>
      <dsp:spPr>
        <a:xfrm rot="5400000">
          <a:off x="5152717" y="-1947405"/>
          <a:ext cx="1298373" cy="8807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accent1">
                  <a:lumMod val="50000"/>
                </a:schemeClr>
              </a:solidFill>
            </a:rPr>
            <a:t>Condiciones publicadas por la entidad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Interacción entre entidad y proveedores o solo entre proveedores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Alertas emitidas por proveedores participantes o denunciantes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398249" y="1870444"/>
        <a:ext cx="8743930" cy="1171611"/>
      </dsp:txXfrm>
    </dsp:sp>
    <dsp:sp modelId="{FA03B537-688B-4628-835D-F1304A1365FF}">
      <dsp:nvSpPr>
        <dsp:cNvPr id="0" name=""/>
        <dsp:cNvSpPr/>
      </dsp:nvSpPr>
      <dsp:spPr>
        <a:xfrm rot="5400000">
          <a:off x="-299624" y="3913506"/>
          <a:ext cx="1997497" cy="1398248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¿Para qué?</a:t>
          </a:r>
          <a:endParaRPr lang="es-419" sz="2400" kern="1200" dirty="0"/>
        </a:p>
      </dsp:txBody>
      <dsp:txXfrm rot="-5400000">
        <a:off x="1" y="4313005"/>
        <a:ext cx="1398248" cy="599249"/>
      </dsp:txXfrm>
    </dsp:sp>
    <dsp:sp modelId="{874A7D41-D037-4276-8758-CF722B6C3A18}">
      <dsp:nvSpPr>
        <dsp:cNvPr id="0" name=""/>
        <dsp:cNvSpPr/>
      </dsp:nvSpPr>
      <dsp:spPr>
        <a:xfrm rot="5400000">
          <a:off x="5152717" y="-140587"/>
          <a:ext cx="1298373" cy="8807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Agilidad en la contratación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smtClean="0">
              <a:solidFill>
                <a:schemeClr val="accent1">
                  <a:lumMod val="50000"/>
                </a:schemeClr>
              </a:solidFill>
            </a:rPr>
            <a:t>Eficiencia del gasto público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accent1">
                  <a:lumMod val="50000"/>
                </a:schemeClr>
              </a:solidFill>
            </a:rPr>
            <a:t>Realizar correcciones de manera óptima</a:t>
          </a:r>
          <a:endParaRPr lang="es-419" sz="18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398249" y="3677262"/>
        <a:ext cx="8743930" cy="1171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1951-ABF3-4994-9AA8-6301567FBE3F}">
      <dsp:nvSpPr>
        <dsp:cNvPr id="0" name=""/>
        <dsp:cNvSpPr/>
      </dsp:nvSpPr>
      <dsp:spPr>
        <a:xfrm>
          <a:off x="696" y="0"/>
          <a:ext cx="2218567" cy="4726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ATENCIÓN DE ALERTAS</a:t>
          </a:r>
          <a:endParaRPr lang="es-419" sz="2300" kern="1200" dirty="0"/>
        </a:p>
      </dsp:txBody>
      <dsp:txXfrm>
        <a:off x="696" y="1890506"/>
        <a:ext cx="2218567" cy="1890506"/>
      </dsp:txXfrm>
    </dsp:sp>
    <dsp:sp modelId="{A3F2CA2D-B443-4CEB-95DF-AE320BFE3D12}">
      <dsp:nvSpPr>
        <dsp:cNvPr id="0" name=""/>
        <dsp:cNvSpPr/>
      </dsp:nvSpPr>
      <dsp:spPr>
        <a:xfrm>
          <a:off x="324477" y="283575"/>
          <a:ext cx="1573846" cy="15738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C089E8-E302-4EED-9104-65B1C7A95884}">
      <dsp:nvSpPr>
        <dsp:cNvPr id="0" name=""/>
        <dsp:cNvSpPr/>
      </dsp:nvSpPr>
      <dsp:spPr>
        <a:xfrm>
          <a:off x="2287241" y="0"/>
          <a:ext cx="2218567" cy="4726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SUPERVISIONES DE OFICIO</a:t>
          </a:r>
          <a:endParaRPr lang="es-419" sz="2300" kern="1200" dirty="0"/>
        </a:p>
      </dsp:txBody>
      <dsp:txXfrm>
        <a:off x="2287241" y="1890506"/>
        <a:ext cx="2218567" cy="1890506"/>
      </dsp:txXfrm>
    </dsp:sp>
    <dsp:sp modelId="{6F6FB12C-4907-4CED-8FE8-9CE455E64DBB}">
      <dsp:nvSpPr>
        <dsp:cNvPr id="0" name=""/>
        <dsp:cNvSpPr/>
      </dsp:nvSpPr>
      <dsp:spPr>
        <a:xfrm>
          <a:off x="2609602" y="283575"/>
          <a:ext cx="1573846" cy="157384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8514DA-8CEB-495F-8F11-37960B3A7DE4}">
      <dsp:nvSpPr>
        <dsp:cNvPr id="0" name=""/>
        <dsp:cNvSpPr/>
      </dsp:nvSpPr>
      <dsp:spPr>
        <a:xfrm>
          <a:off x="4572366" y="0"/>
          <a:ext cx="2218567" cy="4726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USO DE MATRIZ DE RIESGO</a:t>
          </a:r>
          <a:endParaRPr lang="es-419" sz="2300" kern="1200" dirty="0"/>
        </a:p>
      </dsp:txBody>
      <dsp:txXfrm>
        <a:off x="4572366" y="1890506"/>
        <a:ext cx="2218567" cy="1890506"/>
      </dsp:txXfrm>
    </dsp:sp>
    <dsp:sp modelId="{D507DA43-812E-4F47-ACF4-6409ECBAD81A}">
      <dsp:nvSpPr>
        <dsp:cNvPr id="0" name=""/>
        <dsp:cNvSpPr/>
      </dsp:nvSpPr>
      <dsp:spPr>
        <a:xfrm>
          <a:off x="4894726" y="283575"/>
          <a:ext cx="1573846" cy="157384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12EFAB-4076-4E35-A6D6-46D6A89F7B0B}">
      <dsp:nvSpPr>
        <dsp:cNvPr id="0" name=""/>
        <dsp:cNvSpPr/>
      </dsp:nvSpPr>
      <dsp:spPr>
        <a:xfrm>
          <a:off x="6857490" y="0"/>
          <a:ext cx="2218567" cy="4726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CONTROL PARTICIPATIVO</a:t>
          </a:r>
          <a:endParaRPr lang="es-419" sz="2300" kern="1200" dirty="0"/>
        </a:p>
      </dsp:txBody>
      <dsp:txXfrm>
        <a:off x="6857490" y="1890506"/>
        <a:ext cx="2218567" cy="1890506"/>
      </dsp:txXfrm>
    </dsp:sp>
    <dsp:sp modelId="{2E37EEC1-C330-4EE6-ABB1-4F5D1D786BEE}">
      <dsp:nvSpPr>
        <dsp:cNvPr id="0" name=""/>
        <dsp:cNvSpPr/>
      </dsp:nvSpPr>
      <dsp:spPr>
        <a:xfrm>
          <a:off x="7179851" y="283575"/>
          <a:ext cx="1573846" cy="157384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AB298-6092-48A8-A408-2A61B2FD6893}">
      <dsp:nvSpPr>
        <dsp:cNvPr id="0" name=""/>
        <dsp:cNvSpPr/>
      </dsp:nvSpPr>
      <dsp:spPr>
        <a:xfrm>
          <a:off x="363126" y="3781012"/>
          <a:ext cx="8351921" cy="708939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C221-79A5-4C32-95F6-4EA2BA7D03E3}">
      <dsp:nvSpPr>
        <dsp:cNvPr id="0" name=""/>
        <dsp:cNvSpPr/>
      </dsp:nvSpPr>
      <dsp:spPr>
        <a:xfrm>
          <a:off x="0" y="252217"/>
          <a:ext cx="2856201" cy="63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DENUNCIAS</a:t>
          </a:r>
          <a:endParaRPr lang="es-419" sz="2200" kern="1200" dirty="0"/>
        </a:p>
      </dsp:txBody>
      <dsp:txXfrm>
        <a:off x="0" y="252217"/>
        <a:ext cx="2856201" cy="633600"/>
      </dsp:txXfrm>
    </dsp:sp>
    <dsp:sp modelId="{FC2766E9-88A0-4AFC-801C-FC5124BA3CDF}">
      <dsp:nvSpPr>
        <dsp:cNvPr id="0" name=""/>
        <dsp:cNvSpPr/>
      </dsp:nvSpPr>
      <dsp:spPr>
        <a:xfrm>
          <a:off x="2929" y="890164"/>
          <a:ext cx="2856201" cy="38309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Acción pública ciudadana reflejada en denuncias con seguimiento del caso.</a:t>
          </a: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Se realiza supervisión del caso (activar control horizontal).</a:t>
          </a:r>
          <a:endParaRPr lang="es-419" sz="2200" kern="1200" dirty="0">
            <a:solidFill>
              <a:srgbClr val="002060"/>
            </a:solidFill>
          </a:endParaRPr>
        </a:p>
      </dsp:txBody>
      <dsp:txXfrm>
        <a:off x="2929" y="890164"/>
        <a:ext cx="2856201" cy="3830990"/>
      </dsp:txXfrm>
    </dsp:sp>
    <dsp:sp modelId="{AB0B0C92-797D-407F-A969-2870AAD54CCD}">
      <dsp:nvSpPr>
        <dsp:cNvPr id="0" name=""/>
        <dsp:cNvSpPr/>
      </dsp:nvSpPr>
      <dsp:spPr>
        <a:xfrm>
          <a:off x="3258999" y="256564"/>
          <a:ext cx="2856201" cy="63360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RECLAMO</a:t>
          </a:r>
          <a:endParaRPr lang="es-419" sz="2200" kern="1200" dirty="0"/>
        </a:p>
      </dsp:txBody>
      <dsp:txXfrm>
        <a:off x="3258999" y="256564"/>
        <a:ext cx="2856201" cy="633600"/>
      </dsp:txXfrm>
    </dsp:sp>
    <dsp:sp modelId="{B4471AF3-E58C-425A-A304-8032402EDA66}">
      <dsp:nvSpPr>
        <dsp:cNvPr id="0" name=""/>
        <dsp:cNvSpPr/>
      </dsp:nvSpPr>
      <dsp:spPr>
        <a:xfrm>
          <a:off x="3258999" y="890164"/>
          <a:ext cx="2856201" cy="383099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Oferente afectado por actuaciones de entidades contratantes.</a:t>
          </a: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SERCOP sugiere medidas correctivas y de ser necesario, la suspensión definitiva del procedimiento</a:t>
          </a:r>
          <a:endParaRPr lang="es-419" sz="2200" kern="1200" dirty="0">
            <a:solidFill>
              <a:srgbClr val="002060"/>
            </a:solidFill>
          </a:endParaRPr>
        </a:p>
      </dsp:txBody>
      <dsp:txXfrm>
        <a:off x="3258999" y="890164"/>
        <a:ext cx="2856201" cy="3830990"/>
      </dsp:txXfrm>
    </dsp:sp>
    <dsp:sp modelId="{ABCBF431-2F40-4CD1-A81D-FF80B9BEBFEE}">
      <dsp:nvSpPr>
        <dsp:cNvPr id="0" name=""/>
        <dsp:cNvSpPr/>
      </dsp:nvSpPr>
      <dsp:spPr>
        <a:xfrm>
          <a:off x="6515069" y="256564"/>
          <a:ext cx="2856201" cy="63360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>
              <a:solidFill>
                <a:srgbClr val="002060"/>
              </a:solidFill>
            </a:rPr>
            <a:t>AVISOS</a:t>
          </a:r>
          <a:endParaRPr lang="es-419" sz="2200" kern="1200" dirty="0">
            <a:solidFill>
              <a:srgbClr val="002060"/>
            </a:solidFill>
          </a:endParaRPr>
        </a:p>
      </dsp:txBody>
      <dsp:txXfrm>
        <a:off x="6515069" y="256564"/>
        <a:ext cx="2856201" cy="633600"/>
      </dsp:txXfrm>
    </dsp:sp>
    <dsp:sp modelId="{CACE09C8-2AF4-4247-B853-DD1B875E0AE7}">
      <dsp:nvSpPr>
        <dsp:cNvPr id="0" name=""/>
        <dsp:cNvSpPr/>
      </dsp:nvSpPr>
      <dsp:spPr>
        <a:xfrm>
          <a:off x="6515069" y="890164"/>
          <a:ext cx="2856201" cy="383099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Artículos de prensa, editoriales, investigaciones, etc.</a:t>
          </a: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>
              <a:solidFill>
                <a:srgbClr val="002060"/>
              </a:solidFill>
            </a:rPr>
            <a:t>Activan procedimientos de control horizontal </a:t>
          </a:r>
          <a:endParaRPr lang="es-419" sz="2200" kern="1200" dirty="0">
            <a:solidFill>
              <a:srgbClr val="002060"/>
            </a:solidFill>
          </a:endParaRPr>
        </a:p>
      </dsp:txBody>
      <dsp:txXfrm>
        <a:off x="6515069" y="890164"/>
        <a:ext cx="2856201" cy="3830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BC221-79A5-4C32-95F6-4EA2BA7D03E3}">
      <dsp:nvSpPr>
        <dsp:cNvPr id="0" name=""/>
        <dsp:cNvSpPr/>
      </dsp:nvSpPr>
      <dsp:spPr>
        <a:xfrm>
          <a:off x="0" y="201897"/>
          <a:ext cx="4449543" cy="996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700" kern="1200" dirty="0" smtClean="0"/>
            <a:t>ACTUACIÓN ENTIDAD</a:t>
          </a:r>
          <a:endParaRPr lang="es-419" sz="2700" kern="1200" dirty="0"/>
        </a:p>
      </dsp:txBody>
      <dsp:txXfrm>
        <a:off x="0" y="201897"/>
        <a:ext cx="4449543" cy="996835"/>
      </dsp:txXfrm>
    </dsp:sp>
    <dsp:sp modelId="{FC2766E9-88A0-4AFC-801C-FC5124BA3CDF}">
      <dsp:nvSpPr>
        <dsp:cNvPr id="0" name=""/>
        <dsp:cNvSpPr/>
      </dsp:nvSpPr>
      <dsp:spPr>
        <a:xfrm>
          <a:off x="46" y="1205570"/>
          <a:ext cx="4449543" cy="38910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>
              <a:solidFill>
                <a:srgbClr val="002060"/>
              </a:solidFill>
            </a:rPr>
            <a:t>Cumplimiento de normativa, principios y uso adecuado de herramientas.</a:t>
          </a:r>
          <a:endParaRPr lang="es-419" sz="2700" kern="1200" dirty="0">
            <a:solidFill>
              <a:srgbClr val="00206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2700" kern="1200" dirty="0">
            <a:solidFill>
              <a:srgbClr val="00206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>
              <a:solidFill>
                <a:srgbClr val="002060"/>
              </a:solidFill>
            </a:rPr>
            <a:t>Se recomienda a la entidad que proceda con las correcciones en el procedimiento.</a:t>
          </a:r>
          <a:endParaRPr lang="es-419" sz="2700" kern="1200" dirty="0">
            <a:solidFill>
              <a:srgbClr val="002060"/>
            </a:solidFill>
          </a:endParaRPr>
        </a:p>
      </dsp:txBody>
      <dsp:txXfrm>
        <a:off x="46" y="1205570"/>
        <a:ext cx="4449543" cy="3891037"/>
      </dsp:txXfrm>
    </dsp:sp>
    <dsp:sp modelId="{AB0B0C92-797D-407F-A969-2870AAD54CCD}">
      <dsp:nvSpPr>
        <dsp:cNvPr id="0" name=""/>
        <dsp:cNvSpPr/>
      </dsp:nvSpPr>
      <dsp:spPr>
        <a:xfrm>
          <a:off x="5072526" y="208735"/>
          <a:ext cx="4449543" cy="996835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700" kern="1200" dirty="0" smtClean="0"/>
            <a:t>INTERACCIÓN ENTIDAD - PROVEEDORES</a:t>
          </a:r>
          <a:endParaRPr lang="es-419" sz="2700" kern="1200" dirty="0"/>
        </a:p>
      </dsp:txBody>
      <dsp:txXfrm>
        <a:off x="5072526" y="208735"/>
        <a:ext cx="4449543" cy="996835"/>
      </dsp:txXfrm>
    </dsp:sp>
    <dsp:sp modelId="{B4471AF3-E58C-425A-A304-8032402EDA66}">
      <dsp:nvSpPr>
        <dsp:cNvPr id="0" name=""/>
        <dsp:cNvSpPr/>
      </dsp:nvSpPr>
      <dsp:spPr>
        <a:xfrm>
          <a:off x="5072526" y="1205570"/>
          <a:ext cx="4449543" cy="389103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>
              <a:solidFill>
                <a:srgbClr val="002060"/>
              </a:solidFill>
            </a:rPr>
            <a:t>Entidad no emita criterios o condiciones direccionadas o con favoritismo a cierto proveedor.</a:t>
          </a:r>
          <a:endParaRPr lang="es-419" sz="2700" kern="1200" dirty="0">
            <a:solidFill>
              <a:srgbClr val="00206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2700" kern="1200" dirty="0">
            <a:solidFill>
              <a:srgbClr val="002060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>
              <a:solidFill>
                <a:srgbClr val="002060"/>
              </a:solidFill>
            </a:rPr>
            <a:t>Proveedores no tengan conexión entre ellos y así evitar la presentación de ofertas alternativas</a:t>
          </a:r>
          <a:endParaRPr lang="es-419" sz="2700" kern="1200" dirty="0">
            <a:solidFill>
              <a:srgbClr val="002060"/>
            </a:solidFill>
          </a:endParaRPr>
        </a:p>
      </dsp:txBody>
      <dsp:txXfrm>
        <a:off x="5072526" y="1205570"/>
        <a:ext cx="4449543" cy="389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92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8933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243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120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746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89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2614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63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8718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03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437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0F19-B842-4483-93D9-D5E7BF8BF0A1}" type="datetimeFigureOut">
              <a:rPr lang="es-419" smtClean="0"/>
              <a:t>15/09/15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2A5-0E0A-424E-A050-27553D15E91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059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552" y="1851227"/>
            <a:ext cx="1151578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419" altLang="es-419" sz="7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ARMONIZACIÓN NORMATIVA</a:t>
            </a:r>
          </a:p>
          <a:p>
            <a:pPr algn="ctr" eaLnBrk="1" hangingPunct="1">
              <a:lnSpc>
                <a:spcPct val="100000"/>
              </a:lnSpc>
            </a:pPr>
            <a:r>
              <a:rPr lang="es-419" altLang="es-419" sz="7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SUPERVISIÓN Y CONTROL </a:t>
            </a:r>
          </a:p>
          <a:p>
            <a:pPr algn="ctr" eaLnBrk="1" hangingPunct="1">
              <a:lnSpc>
                <a:spcPct val="100000"/>
              </a:lnSpc>
            </a:pPr>
            <a:r>
              <a:rPr lang="es-419" altLang="es-419" sz="7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CONTRATACIÓN PÚBLICA</a:t>
            </a:r>
            <a:endParaRPr lang="es-EC" altLang="es-419" sz="7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1356101"/>
              </p:ext>
            </p:extLst>
          </p:nvPr>
        </p:nvGraphicFramePr>
        <p:xfrm>
          <a:off x="1021976" y="1232234"/>
          <a:ext cx="9522117" cy="530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035935" y="212691"/>
            <a:ext cx="4815625" cy="80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 smtClean="0"/>
              <a:t> </a:t>
            </a:r>
            <a:r>
              <a:rPr lang="es-419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SUPERVISIONES</a:t>
            </a:r>
          </a:p>
        </p:txBody>
      </p:sp>
    </p:spTree>
    <p:extLst>
      <p:ext uri="{BB962C8B-B14F-4D97-AF65-F5344CB8AC3E}">
        <p14:creationId xmlns:p14="http://schemas.microsoft.com/office/powerpoint/2010/main" val="3114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270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23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35935" y="212691"/>
            <a:ext cx="4815625" cy="80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 smtClean="0"/>
              <a:t> </a:t>
            </a:r>
            <a:r>
              <a:rPr lang="es-419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CONTROL PARTICIPATIVO</a:t>
            </a:r>
            <a:endParaRPr lang="es-419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62660060"/>
              </p:ext>
            </p:extLst>
          </p:nvPr>
        </p:nvGraphicFramePr>
        <p:xfrm>
          <a:off x="-376519" y="753036"/>
          <a:ext cx="8498543" cy="610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Flecha derecha 9"/>
          <p:cNvSpPr/>
          <p:nvPr/>
        </p:nvSpPr>
        <p:spPr>
          <a:xfrm>
            <a:off x="6096000" y="3429000"/>
            <a:ext cx="1635617" cy="12492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992057" y="2479617"/>
            <a:ext cx="3488028" cy="290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 smtClean="0"/>
              <a:t> </a:t>
            </a:r>
            <a:r>
              <a:rPr lang="es-419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GESTIÓN, PLANIFICACIÓN Y CONTROL  DEL SERVICIO PÚBLICO</a:t>
            </a:r>
            <a:endParaRPr lang="es-419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64023" y="210479"/>
            <a:ext cx="5847387" cy="80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 smtClean="0"/>
              <a:t> </a:t>
            </a:r>
            <a:r>
              <a:rPr lang="es-419" sz="51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USO DE MATRIZ DE RIESGO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64312341"/>
              </p:ext>
            </p:extLst>
          </p:nvPr>
        </p:nvGraphicFramePr>
        <p:xfrm>
          <a:off x="1206073" y="1173226"/>
          <a:ext cx="9712939" cy="54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215377" y="3259093"/>
            <a:ext cx="1842245" cy="156966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 smtClean="0">
                <a:solidFill>
                  <a:schemeClr val="accent5">
                    <a:lumMod val="50000"/>
                  </a:schemeClr>
                </a:solidFill>
              </a:rPr>
              <a:t>Medir y monitorear conducta de actores</a:t>
            </a:r>
            <a:endParaRPr lang="es-419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52" y="4933310"/>
            <a:ext cx="2326341" cy="179694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774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24" y="340604"/>
            <a:ext cx="8268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600" b="1" dirty="0" smtClean="0">
                <a:solidFill>
                  <a:schemeClr val="accent1">
                    <a:lumMod val="50000"/>
                  </a:schemeClr>
                </a:solidFill>
              </a:rPr>
              <a:t>“Toda creación del hombre es perfectible en el tiempo”</a:t>
            </a:r>
            <a:endParaRPr lang="es-419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43803292"/>
              </p:ext>
            </p:extLst>
          </p:nvPr>
        </p:nvGraphicFramePr>
        <p:xfrm>
          <a:off x="-1097925" y="3507258"/>
          <a:ext cx="11114469" cy="369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81" y="3696175"/>
            <a:ext cx="2035549" cy="11933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8382" t="6674" r="10883" b="8134"/>
          <a:stretch/>
        </p:blipFill>
        <p:spPr>
          <a:xfrm>
            <a:off x="3185354" y="2995597"/>
            <a:ext cx="2035549" cy="11933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680" y="2309027"/>
            <a:ext cx="2051939" cy="11982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9027" y="1514930"/>
            <a:ext cx="2729209" cy="15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56251291"/>
              </p:ext>
            </p:extLst>
          </p:nvPr>
        </p:nvGraphicFramePr>
        <p:xfrm>
          <a:off x="1801907" y="1374024"/>
          <a:ext cx="7893424" cy="504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64395" y="364624"/>
            <a:ext cx="776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EVOLUCIÓN SUPERVISIÓN Y CONTROL</a:t>
            </a:r>
          </a:p>
        </p:txBody>
      </p:sp>
    </p:spTree>
    <p:extLst>
      <p:ext uri="{BB962C8B-B14F-4D97-AF65-F5344CB8AC3E}">
        <p14:creationId xmlns:p14="http://schemas.microsoft.com/office/powerpoint/2010/main" val="1144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59862" y="287124"/>
            <a:ext cx="506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 smtClean="0">
                <a:solidFill>
                  <a:srgbClr val="002060"/>
                </a:solidFill>
              </a:rPr>
              <a:t>MESAS DE TRABAJO</a:t>
            </a:r>
            <a:endParaRPr lang="es-419" sz="3200" b="1" dirty="0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9223" y="1650883"/>
            <a:ext cx="9287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¿CUÁLES SON LAS ACCIONES ASOCIADAS A LA CONTRATACIÓN PÚBLICA QUE DEBEN MONITOREARSE?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¿CUÁLES SON LOS DIVERSOS INSTRUMENTOS NORMATIVOS QUE PUEDEN UTILIZARSE?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¿QUIÉNES DEBERÍAN SER LAS INSTITUCIONES RESPONSABLES?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¿QUÉ REFORMAS HAN PROPICIADO RECIENTEMENTES PARA PODER CONTAR CON LA MEJOR SUPERVISIÓN Y MONITOREO?</a:t>
            </a:r>
            <a:endParaRPr lang="es-419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6529" y="244493"/>
            <a:ext cx="802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dirty="0" smtClean="0"/>
              <a:t>¿</a:t>
            </a:r>
            <a:r>
              <a:rPr lang="es-419" sz="3200" b="1" dirty="0">
                <a:solidFill>
                  <a:srgbClr val="002060"/>
                </a:solidFill>
              </a:rPr>
              <a:t>CUÁLES SON LAS ACCIONES ASOCIADAS A LA CONTRATACIÓN PÚBLICA QUE DEBEN MONITOREARSE?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09223" y="2281948"/>
            <a:ext cx="9287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RUTA: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“Para la adquisición de mobiliario, había una entidad que siempre realizaba la contratación directa con el mismo proveedor; y, ahora que realiza un procedimiento competitivo, sigue ganando el mismo proveedor”  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endParaRPr lang="es-419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244493"/>
            <a:ext cx="827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rgbClr val="002060"/>
                </a:solidFill>
              </a:rPr>
              <a:t>¿C</a:t>
            </a:r>
            <a:r>
              <a:rPr lang="es-419" sz="3200" b="1" dirty="0" smtClean="0">
                <a:solidFill>
                  <a:srgbClr val="002060"/>
                </a:solidFill>
              </a:rPr>
              <a:t>U</a:t>
            </a:r>
            <a:r>
              <a:rPr lang="es-419" sz="3200" b="1" dirty="0">
                <a:solidFill>
                  <a:srgbClr val="002060"/>
                </a:solidFill>
              </a:rPr>
              <a:t>ÁL</a:t>
            </a:r>
            <a:r>
              <a:rPr lang="es-419" sz="3200" b="1" dirty="0" smtClean="0">
                <a:solidFill>
                  <a:srgbClr val="002060"/>
                </a:solidFill>
              </a:rPr>
              <a:t>ES SON LOS DIVERSOS INSTRUMENTOS NORMATIVOS QUE PUEDEN UTILIZARSE?</a:t>
            </a:r>
            <a:endParaRPr lang="es-419" sz="3200" b="1" dirty="0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9223" y="2281948"/>
            <a:ext cx="9287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RUTA: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“La Ley de contratación pública no impide de forma expresa la presentación de ofertas independientes por cada cónyuge….”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“Si me encuentro inhabilitado como persona natural para contratar, constituiré una compañía para pasar desapercibido”  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endParaRPr lang="es-419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3489" y="408895"/>
            <a:ext cx="6630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rgbClr val="002060"/>
                </a:solidFill>
              </a:rPr>
              <a:t>¿QUIÉNES DEBERÍAN SER LAS INSTITUCIONES RESPONSABLES?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09222" y="2281948"/>
            <a:ext cx="9802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RUTA: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“El órgano rector cuenta con la suficiente diversificación de funciones, sin embargo no cuenta con el suficiente conocimiento del giro del negocio de quien realiza la contratación”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“El contratista es el que conoce de su negocio”  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endParaRPr lang="es-419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73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4130" y="231614"/>
            <a:ext cx="821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rgbClr val="002060"/>
                </a:solidFill>
              </a:rPr>
              <a:t>¿QUÉ REFORMAS HAN PROPICIADO RECIENTEMENTES PARA PODER CONTAR CON LA MEJOR SUPERVISIÓN Y MONITOREO?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09223" y="2281948"/>
            <a:ext cx="9287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>
                <a:solidFill>
                  <a:srgbClr val="002060"/>
                </a:solidFill>
              </a:rPr>
              <a:t>RUTA: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r>
              <a:rPr lang="es-419" sz="3200" dirty="0" smtClean="0">
                <a:solidFill>
                  <a:srgbClr val="002060"/>
                </a:solidFill>
              </a:rPr>
              <a:t>“¿Qué es lo que debe cambiar, la Ley, el reglamento, disposiciones administrativas o la actitud?”  </a:t>
            </a:r>
          </a:p>
          <a:p>
            <a:endParaRPr lang="es-419" sz="2800" dirty="0">
              <a:solidFill>
                <a:srgbClr val="002060"/>
              </a:solidFill>
            </a:endParaRPr>
          </a:p>
          <a:p>
            <a:endParaRPr lang="es-419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2070284"/>
              </p:ext>
            </p:extLst>
          </p:nvPr>
        </p:nvGraphicFramePr>
        <p:xfrm>
          <a:off x="685799" y="1640541"/>
          <a:ext cx="10565537" cy="471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6570" y="296213"/>
            <a:ext cx="734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“GRAN CUESTIÓN” EN MATERIA DE CONTRATACIÓN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0557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284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21134" y="2831675"/>
            <a:ext cx="35721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s-419" sz="7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GRACIAS</a:t>
            </a:r>
            <a:endParaRPr lang="es-EC" altLang="es-419" sz="7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20437804"/>
              </p:ext>
            </p:extLst>
          </p:nvPr>
        </p:nvGraphicFramePr>
        <p:xfrm>
          <a:off x="592428" y="1326524"/>
          <a:ext cx="10947041" cy="481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72541" y="126195"/>
            <a:ext cx="731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 ASIGNATURAS PENDIENTES DE LA COMPRA PÚBLICA</a:t>
            </a:r>
          </a:p>
        </p:txBody>
      </p:sp>
    </p:spTree>
    <p:extLst>
      <p:ext uri="{BB962C8B-B14F-4D97-AF65-F5344CB8AC3E}">
        <p14:creationId xmlns:p14="http://schemas.microsoft.com/office/powerpoint/2010/main" val="2617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1467326"/>
              </p:ext>
            </p:extLst>
          </p:nvPr>
        </p:nvGraphicFramePr>
        <p:xfrm>
          <a:off x="241837" y="10673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611674" y="2459865"/>
            <a:ext cx="3236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 smtClean="0">
                <a:solidFill>
                  <a:schemeClr val="accent1">
                    <a:lumMod val="50000"/>
                  </a:schemeClr>
                </a:solidFill>
              </a:rPr>
              <a:t>Ley Orgánica del Sistema Nacional de Contratación Pública </a:t>
            </a:r>
          </a:p>
          <a:p>
            <a:pPr algn="just"/>
            <a:endParaRPr lang="es-419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419" sz="2800" dirty="0" smtClean="0">
                <a:solidFill>
                  <a:schemeClr val="accent1">
                    <a:lumMod val="50000"/>
                  </a:schemeClr>
                </a:solidFill>
              </a:rPr>
              <a:t>Registro Oficial de fecha 4 de agosto de 2008</a:t>
            </a:r>
            <a:endParaRPr lang="es-419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74254" y="296213"/>
            <a:ext cx="670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CASO ECUATORIANO</a:t>
            </a:r>
          </a:p>
        </p:txBody>
      </p:sp>
    </p:spTree>
    <p:extLst>
      <p:ext uri="{BB962C8B-B14F-4D97-AF65-F5344CB8AC3E}">
        <p14:creationId xmlns:p14="http://schemas.microsoft.com/office/powerpoint/2010/main" val="427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9249745"/>
              </p:ext>
            </p:extLst>
          </p:nvPr>
        </p:nvGraphicFramePr>
        <p:xfrm>
          <a:off x="1568359" y="257576"/>
          <a:ext cx="10623641" cy="645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95835" y="876140"/>
            <a:ext cx="3563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APLICACIÓN DEL CONTROL BASADO EN LA TRANSPARENCIA Y LA PUBLICIDAD</a:t>
            </a:r>
          </a:p>
        </p:txBody>
      </p:sp>
    </p:spTree>
    <p:extLst>
      <p:ext uri="{BB962C8B-B14F-4D97-AF65-F5344CB8AC3E}">
        <p14:creationId xmlns:p14="http://schemas.microsoft.com/office/powerpoint/2010/main" val="26134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4279762"/>
              </p:ext>
            </p:extLst>
          </p:nvPr>
        </p:nvGraphicFramePr>
        <p:xfrm>
          <a:off x="705327" y="1143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56991" y="248829"/>
            <a:ext cx="661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CARACTERÍSTICAS PRINCIPALES</a:t>
            </a:r>
          </a:p>
        </p:txBody>
      </p:sp>
      <p:pic>
        <p:nvPicPr>
          <p:cNvPr id="1026" name="Picture 2" descr="http://www.pymeseguros.com/sites/default/files/styles/large/public/aemes_reunion.jpg?itok=qtLDApy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776" y="4700788"/>
            <a:ext cx="2777259" cy="187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1659215"/>
              </p:ext>
            </p:extLst>
          </p:nvPr>
        </p:nvGraphicFramePr>
        <p:xfrm>
          <a:off x="592428" y="1125351"/>
          <a:ext cx="10205560" cy="56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6991" y="176366"/>
            <a:ext cx="661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SUPERVISIÓN Y CONTROL</a:t>
            </a:r>
          </a:p>
        </p:txBody>
      </p:sp>
    </p:spTree>
    <p:extLst>
      <p:ext uri="{BB962C8B-B14F-4D97-AF65-F5344CB8AC3E}">
        <p14:creationId xmlns:p14="http://schemas.microsoft.com/office/powerpoint/2010/main" val="37208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2049" y="230650"/>
            <a:ext cx="743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419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419" b="1" dirty="0">
                <a:solidFill>
                  <a:srgbClr val="002060"/>
                </a:solidFill>
              </a:rPr>
              <a:t>SITUACIÓN ACTUAL DEL CONTROL Y LA SUPERVISIÓN EN EL ECUADOR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57095294"/>
              </p:ext>
            </p:extLst>
          </p:nvPr>
        </p:nvGraphicFramePr>
        <p:xfrm>
          <a:off x="1375577" y="1648181"/>
          <a:ext cx="9078175" cy="472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261551"/>
              </p:ext>
            </p:extLst>
          </p:nvPr>
        </p:nvGraphicFramePr>
        <p:xfrm>
          <a:off x="1169894" y="1512434"/>
          <a:ext cx="9374200" cy="497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035935" y="212691"/>
            <a:ext cx="4815625" cy="8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4000" b="1" dirty="0" smtClean="0"/>
              <a:t> </a:t>
            </a:r>
            <a:r>
              <a:rPr lang="es-419" sz="39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ATENCIÓN DE ALERTAS</a:t>
            </a:r>
          </a:p>
        </p:txBody>
      </p:sp>
    </p:spTree>
    <p:extLst>
      <p:ext uri="{BB962C8B-B14F-4D97-AF65-F5344CB8AC3E}">
        <p14:creationId xmlns:p14="http://schemas.microsoft.com/office/powerpoint/2010/main" val="35008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758</Words>
  <Application>Microsoft Office PowerPoint</Application>
  <PresentationFormat>Panorámica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Paredes</dc:creator>
  <cp:lastModifiedBy>Fer Orbe Rivera</cp:lastModifiedBy>
  <cp:revision>40</cp:revision>
  <dcterms:created xsi:type="dcterms:W3CDTF">2015-09-14T18:36:26Z</dcterms:created>
  <dcterms:modified xsi:type="dcterms:W3CDTF">2015-09-15T17:22:14Z</dcterms:modified>
</cp:coreProperties>
</file>